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drawings/drawing3.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drawings/drawing4.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drawings/drawing5.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76" r:id="rId5"/>
  </p:sldMasterIdLst>
  <p:notesMasterIdLst>
    <p:notesMasterId r:id="rId23"/>
  </p:notesMasterIdLst>
  <p:sldIdLst>
    <p:sldId id="299" r:id="rId6"/>
    <p:sldId id="267" r:id="rId7"/>
    <p:sldId id="1365" r:id="rId8"/>
    <p:sldId id="1366" r:id="rId9"/>
    <p:sldId id="1367" r:id="rId10"/>
    <p:sldId id="303" r:id="rId11"/>
    <p:sldId id="301" r:id="rId12"/>
    <p:sldId id="1369" r:id="rId13"/>
    <p:sldId id="308" r:id="rId14"/>
    <p:sldId id="302" r:id="rId15"/>
    <p:sldId id="310" r:id="rId16"/>
    <p:sldId id="305" r:id="rId17"/>
    <p:sldId id="304" r:id="rId18"/>
    <p:sldId id="307" r:id="rId19"/>
    <p:sldId id="309" r:id="rId20"/>
    <p:sldId id="351" r:id="rId21"/>
    <p:sldId id="357"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AE45BBA-4A33-BD84-BE6A-C7032D493365}" name="Lowry, Rob" initials="RL" userId="S::rob.lowry@nfp.com::77eede9c-9691-41f8-b0dd-90e980d7498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855"/>
    <a:srgbClr val="009C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404" autoAdjust="0"/>
  </p:normalViewPr>
  <p:slideViewPr>
    <p:cSldViewPr snapToGrid="0">
      <p:cViewPr varScale="1">
        <p:scale>
          <a:sx n="93" d="100"/>
          <a:sy n="93" d="100"/>
        </p:scale>
        <p:origin x="2124"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oleObject" Target="https://nfp.sharepoint.com/sites/DSA-AllResearch/Shared%20Documents/General/S%20drive/Global%20Public%20Markets%20Team/Projects/Market%20Volatility/Consolidated%20Data%20and%20Charts%20-%20Backup.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3.xml"/><Relationship Id="rId4"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5" Type="http://schemas.openxmlformats.org/officeDocument/2006/relationships/chartUserShapes" Target="../drawings/drawing4.xml"/><Relationship Id="rId4"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5" Type="http://schemas.openxmlformats.org/officeDocument/2006/relationships/chartUserShapes" Target="../drawings/drawing5.xml"/><Relationship Id="rId4"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1133248316315898E-2"/>
          <c:y val="5.5410983823462448E-2"/>
          <c:w val="0.92335470187438695"/>
          <c:h val="0.80334856269845656"/>
        </c:manualLayout>
      </c:layout>
      <c:barChart>
        <c:barDir val="col"/>
        <c:grouping val="clustered"/>
        <c:varyColors val="0"/>
        <c:ser>
          <c:idx val="0"/>
          <c:order val="0"/>
          <c:spPr>
            <a:solidFill>
              <a:schemeClr val="accent2"/>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1-E26B-4234-B510-E5F25D4114AB}"/>
              </c:ext>
            </c:extLst>
          </c:dPt>
          <c:dPt>
            <c:idx val="1"/>
            <c:invertIfNegative val="0"/>
            <c:bubble3D val="0"/>
            <c:spPr>
              <a:solidFill>
                <a:schemeClr val="accent5"/>
              </a:solidFill>
              <a:ln>
                <a:noFill/>
              </a:ln>
              <a:effectLst/>
            </c:spPr>
            <c:extLst>
              <c:ext xmlns:c16="http://schemas.microsoft.com/office/drawing/2014/chart" uri="{C3380CC4-5D6E-409C-BE32-E72D297353CC}">
                <c16:uniqueId val="{00000003-E26B-4234-B510-E5F25D4114AB}"/>
              </c:ext>
            </c:extLst>
          </c:dPt>
          <c:dPt>
            <c:idx val="2"/>
            <c:invertIfNegative val="0"/>
            <c:bubble3D val="0"/>
            <c:spPr>
              <a:solidFill>
                <a:schemeClr val="accent5"/>
              </a:solidFill>
              <a:ln>
                <a:noFill/>
              </a:ln>
              <a:effectLst/>
            </c:spPr>
            <c:extLst>
              <c:ext xmlns:c16="http://schemas.microsoft.com/office/drawing/2014/chart" uri="{C3380CC4-5D6E-409C-BE32-E72D297353CC}">
                <c16:uniqueId val="{00000005-E26B-4234-B510-E5F25D4114AB}"/>
              </c:ext>
            </c:extLst>
          </c:dPt>
          <c:dPt>
            <c:idx val="3"/>
            <c:invertIfNegative val="0"/>
            <c:bubble3D val="0"/>
            <c:spPr>
              <a:solidFill>
                <a:schemeClr val="accent4">
                  <a:lumMod val="75000"/>
                </a:schemeClr>
              </a:solidFill>
              <a:ln>
                <a:noFill/>
              </a:ln>
              <a:effectLst/>
            </c:spPr>
            <c:extLst>
              <c:ext xmlns:c16="http://schemas.microsoft.com/office/drawing/2014/chart" uri="{C3380CC4-5D6E-409C-BE32-E72D297353CC}">
                <c16:uniqueId val="{00000007-E26B-4234-B510-E5F25D4114AB}"/>
              </c:ext>
            </c:extLst>
          </c:dPt>
          <c:dPt>
            <c:idx val="4"/>
            <c:invertIfNegative val="0"/>
            <c:bubble3D val="0"/>
            <c:spPr>
              <a:solidFill>
                <a:schemeClr val="accent4">
                  <a:lumMod val="75000"/>
                </a:schemeClr>
              </a:solidFill>
              <a:ln>
                <a:noFill/>
              </a:ln>
              <a:effectLst/>
            </c:spPr>
            <c:extLst>
              <c:ext xmlns:c16="http://schemas.microsoft.com/office/drawing/2014/chart" uri="{C3380CC4-5D6E-409C-BE32-E72D297353CC}">
                <c16:uniqueId val="{00000009-E26B-4234-B510-E5F25D4114AB}"/>
              </c:ext>
            </c:extLst>
          </c:dPt>
          <c:dPt>
            <c:idx val="5"/>
            <c:invertIfNegative val="0"/>
            <c:bubble3D val="0"/>
            <c:spPr>
              <a:solidFill>
                <a:schemeClr val="accent4">
                  <a:lumMod val="75000"/>
                </a:schemeClr>
              </a:solidFill>
              <a:ln>
                <a:noFill/>
              </a:ln>
              <a:effectLst/>
            </c:spPr>
            <c:extLst>
              <c:ext xmlns:c16="http://schemas.microsoft.com/office/drawing/2014/chart" uri="{C3380CC4-5D6E-409C-BE32-E72D297353CC}">
                <c16:uniqueId val="{0000000B-E26B-4234-B510-E5F25D4114AB}"/>
              </c:ext>
            </c:extLst>
          </c:dPt>
          <c:dLbls>
            <c:dLbl>
              <c:idx val="0"/>
              <c:tx>
                <c:rich>
                  <a:bodyPr rot="0" spcFirstLastPara="1" vertOverflow="ellipsis" horzOverflow="clip" vert="horz" wrap="square" lIns="0" tIns="0" rIns="0" bIns="0" anchor="ctr" anchorCtr="1">
                    <a:spAutoFit/>
                  </a:bodyPr>
                  <a:lstStyle/>
                  <a:p>
                    <a:pPr>
                      <a:defRPr sz="1000" b="1" i="0" u="none" strike="noStrike" kern="1200" baseline="0">
                        <a:solidFill>
                          <a:schemeClr val="bg1"/>
                        </a:solidFill>
                        <a:latin typeface="Arial" panose="020B0604020202020204" pitchFamily="34" charset="0"/>
                        <a:ea typeface="+mn-ea"/>
                        <a:cs typeface="Arial" panose="020B0604020202020204" pitchFamily="34" charset="0"/>
                      </a:defRPr>
                    </a:pPr>
                    <a:fld id="{A7D60433-DD64-47B1-8A11-B09BE68C5A05}" type="CELLRANGE">
                      <a:rPr lang="en-US" sz="1000" b="1">
                        <a:solidFill>
                          <a:schemeClr val="bg1"/>
                        </a:solidFill>
                      </a:rPr>
                      <a:pPr>
                        <a:defRPr sz="1000" b="1">
                          <a:solidFill>
                            <a:schemeClr val="bg1"/>
                          </a:solidFill>
                        </a:defRPr>
                      </a:pPr>
                      <a:t>[CELLRANGE]</a:t>
                    </a:fld>
                    <a:endParaRPr lang="en-US"/>
                  </a:p>
                </c:rich>
              </c:tx>
              <c:spPr>
                <a:noFill/>
                <a:ln>
                  <a:noFill/>
                </a:ln>
                <a:effectLst/>
              </c:spPr>
              <c:txPr>
                <a:bodyPr rot="0" spcFirstLastPara="1" vertOverflow="ellipsis" horzOverflow="clip" vert="horz" wrap="square" lIns="0" tIns="0" rIns="0" bIns="0" anchor="ctr" anchorCtr="1">
                  <a:spAutoFit/>
                </a:bodyPr>
                <a:lstStyle/>
                <a:p>
                  <a:pPr>
                    <a:defRPr sz="1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5.0766781602571386E-2"/>
                      <c:h val="0.11089108910891089"/>
                    </c:manualLayout>
                  </c15:layout>
                  <c15:dlblFieldTable/>
                  <c15:showDataLabelsRange val="1"/>
                </c:ext>
                <c:ext xmlns:c16="http://schemas.microsoft.com/office/drawing/2014/chart" uri="{C3380CC4-5D6E-409C-BE32-E72D297353CC}">
                  <c16:uniqueId val="{00000001-E26B-4234-B510-E5F25D4114AB}"/>
                </c:ext>
              </c:extLst>
            </c:dLbl>
            <c:dLbl>
              <c:idx val="1"/>
              <c:tx>
                <c:rich>
                  <a:bodyPr rot="0" spcFirstLastPara="1" vertOverflow="ellipsis" horzOverflow="clip" vert="horz" wrap="square" lIns="0" tIns="0" rIns="0" bIns="0" anchor="ctr" anchorCtr="1">
                    <a:spAutoFit/>
                  </a:bodyPr>
                  <a:lstStyle/>
                  <a:p>
                    <a:pPr>
                      <a:defRPr sz="1000" b="1" i="0" u="none" strike="noStrike" kern="1200" baseline="0">
                        <a:solidFill>
                          <a:schemeClr val="bg1"/>
                        </a:solidFill>
                        <a:latin typeface="Arial" panose="020B0604020202020204" pitchFamily="34" charset="0"/>
                        <a:ea typeface="+mn-ea"/>
                        <a:cs typeface="Arial" panose="020B0604020202020204" pitchFamily="34" charset="0"/>
                      </a:defRPr>
                    </a:pPr>
                    <a:fld id="{47CC31B0-281C-42F8-9270-B29F5F78D01E}" type="CELLRANGE">
                      <a:rPr lang="en-US" sz="1000" b="1">
                        <a:solidFill>
                          <a:schemeClr val="bg1"/>
                        </a:solidFill>
                      </a:rPr>
                      <a:pPr>
                        <a:defRPr sz="1000" b="1">
                          <a:solidFill>
                            <a:schemeClr val="bg1"/>
                          </a:solidFill>
                        </a:defRPr>
                      </a:pPr>
                      <a:t>[CELLRANGE]</a:t>
                    </a:fld>
                    <a:endParaRPr lang="en-US"/>
                  </a:p>
                </c:rich>
              </c:tx>
              <c:spPr>
                <a:noFill/>
                <a:ln>
                  <a:noFill/>
                </a:ln>
                <a:effectLst/>
              </c:spPr>
              <c:txPr>
                <a:bodyPr rot="0" spcFirstLastPara="1" vertOverflow="ellipsis" horzOverflow="clip" vert="horz" wrap="square" lIns="0" tIns="0" rIns="0" bIns="0" anchor="ctr" anchorCtr="1">
                  <a:spAutoFit/>
                </a:bodyPr>
                <a:lstStyle/>
                <a:p>
                  <a:pPr>
                    <a:defRPr sz="1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5.0766781602571386E-2"/>
                      <c:h val="0.11089108910891089"/>
                    </c:manualLayout>
                  </c15:layout>
                  <c15:dlblFieldTable/>
                  <c15:showDataLabelsRange val="1"/>
                </c:ext>
                <c:ext xmlns:c16="http://schemas.microsoft.com/office/drawing/2014/chart" uri="{C3380CC4-5D6E-409C-BE32-E72D297353CC}">
                  <c16:uniqueId val="{00000003-E26B-4234-B510-E5F25D4114AB}"/>
                </c:ext>
              </c:extLst>
            </c:dLbl>
            <c:dLbl>
              <c:idx val="2"/>
              <c:tx>
                <c:rich>
                  <a:bodyPr rot="0" spcFirstLastPara="1" vertOverflow="ellipsis" horzOverflow="clip" vert="horz" wrap="square" lIns="0" tIns="0" rIns="0" bIns="0" anchor="ctr" anchorCtr="1">
                    <a:spAutoFit/>
                  </a:bodyPr>
                  <a:lstStyle/>
                  <a:p>
                    <a:pPr>
                      <a:defRPr sz="1000" b="1" i="0" u="none" strike="noStrike" kern="1200" baseline="0">
                        <a:solidFill>
                          <a:schemeClr val="bg1"/>
                        </a:solidFill>
                        <a:latin typeface="Arial" panose="020B0604020202020204" pitchFamily="34" charset="0"/>
                        <a:ea typeface="+mn-ea"/>
                        <a:cs typeface="Arial" panose="020B0604020202020204" pitchFamily="34" charset="0"/>
                      </a:defRPr>
                    </a:pPr>
                    <a:fld id="{57682782-2DDA-4B6A-B06B-CA4C42AA2CD5}" type="CELLRANGE">
                      <a:rPr lang="en-US" sz="1000" b="1">
                        <a:solidFill>
                          <a:schemeClr val="bg1"/>
                        </a:solidFill>
                      </a:rPr>
                      <a:pPr>
                        <a:defRPr sz="1000" b="1">
                          <a:solidFill>
                            <a:schemeClr val="bg1"/>
                          </a:solidFill>
                        </a:defRPr>
                      </a:pPr>
                      <a:t>[CELLRANGE]</a:t>
                    </a:fld>
                    <a:endParaRPr lang="en-US"/>
                  </a:p>
                </c:rich>
              </c:tx>
              <c:spPr>
                <a:noFill/>
                <a:ln>
                  <a:noFill/>
                </a:ln>
                <a:effectLst/>
              </c:spPr>
              <c:txPr>
                <a:bodyPr rot="0" spcFirstLastPara="1" vertOverflow="ellipsis" horzOverflow="clip" vert="horz" wrap="square" lIns="0" tIns="0" rIns="0" bIns="0" anchor="ctr" anchorCtr="1">
                  <a:spAutoFit/>
                </a:bodyPr>
                <a:lstStyle/>
                <a:p>
                  <a:pPr>
                    <a:defRPr sz="1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5.0766781602571386E-2"/>
                      <c:h val="0.15841584158415842"/>
                    </c:manualLayout>
                  </c15:layout>
                  <c15:dlblFieldTable/>
                  <c15:showDataLabelsRange val="1"/>
                </c:ext>
                <c:ext xmlns:c16="http://schemas.microsoft.com/office/drawing/2014/chart" uri="{C3380CC4-5D6E-409C-BE32-E72D297353CC}">
                  <c16:uniqueId val="{00000005-E26B-4234-B510-E5F25D4114AB}"/>
                </c:ext>
              </c:extLst>
            </c:dLbl>
            <c:dLbl>
              <c:idx val="3"/>
              <c:tx>
                <c:rich>
                  <a:bodyPr rot="0" spcFirstLastPara="1" vertOverflow="ellipsis" horzOverflow="clip" vert="horz" wrap="square" lIns="0" tIns="0" rIns="0" bIns="0" anchor="ctr" anchorCtr="1">
                    <a:spAutoFit/>
                  </a:bodyPr>
                  <a:lstStyle/>
                  <a:p>
                    <a:pPr>
                      <a:defRPr sz="1000" b="1" i="0" u="none" strike="noStrike" kern="1200" baseline="0">
                        <a:solidFill>
                          <a:schemeClr val="bg1"/>
                        </a:solidFill>
                        <a:latin typeface="Arial" panose="020B0604020202020204" pitchFamily="34" charset="0"/>
                        <a:ea typeface="+mn-ea"/>
                        <a:cs typeface="Arial" panose="020B0604020202020204" pitchFamily="34" charset="0"/>
                      </a:defRPr>
                    </a:pPr>
                    <a:fld id="{FA4E36D9-8E3B-46DC-97C9-FB3FF39FC096}" type="CELLRANGE">
                      <a:rPr lang="en-US" sz="1000" b="1">
                        <a:solidFill>
                          <a:schemeClr val="bg1"/>
                        </a:solidFill>
                      </a:rPr>
                      <a:pPr>
                        <a:defRPr sz="1000" b="1">
                          <a:solidFill>
                            <a:schemeClr val="bg1"/>
                          </a:solidFill>
                        </a:defRPr>
                      </a:pPr>
                      <a:t>[CELLRANGE]</a:t>
                    </a:fld>
                    <a:endParaRPr lang="en-US"/>
                  </a:p>
                </c:rich>
              </c:tx>
              <c:spPr>
                <a:noFill/>
                <a:ln>
                  <a:noFill/>
                </a:ln>
                <a:effectLst/>
              </c:spPr>
              <c:txPr>
                <a:bodyPr rot="0" spcFirstLastPara="1" vertOverflow="ellipsis" horzOverflow="clip" vert="horz" wrap="square" lIns="0" tIns="0" rIns="0" bIns="0" anchor="ctr" anchorCtr="1">
                  <a:spAutoFit/>
                </a:bodyPr>
                <a:lstStyle/>
                <a:p>
                  <a:pPr>
                    <a:defRPr sz="1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5.0766781602571386E-2"/>
                      <c:h val="0.26930693069306932"/>
                    </c:manualLayout>
                  </c15:layout>
                  <c15:dlblFieldTable/>
                  <c15:showDataLabelsRange val="1"/>
                </c:ext>
                <c:ext xmlns:c16="http://schemas.microsoft.com/office/drawing/2014/chart" uri="{C3380CC4-5D6E-409C-BE32-E72D297353CC}">
                  <c16:uniqueId val="{00000007-E26B-4234-B510-E5F25D4114AB}"/>
                </c:ext>
              </c:extLst>
            </c:dLbl>
            <c:dLbl>
              <c:idx val="4"/>
              <c:tx>
                <c:rich>
                  <a:bodyPr rot="0" spcFirstLastPara="1" vertOverflow="ellipsis" horzOverflow="clip" vert="horz" wrap="square" lIns="0" tIns="0" rIns="0" bIns="0" anchor="ctr" anchorCtr="1">
                    <a:spAutoFit/>
                  </a:bodyPr>
                  <a:lstStyle/>
                  <a:p>
                    <a:pPr>
                      <a:defRPr sz="1000" b="1" i="0" u="none" strike="noStrike" kern="1200" baseline="0">
                        <a:solidFill>
                          <a:schemeClr val="bg1"/>
                        </a:solidFill>
                        <a:latin typeface="Arial" panose="020B0604020202020204" pitchFamily="34" charset="0"/>
                        <a:ea typeface="+mn-ea"/>
                        <a:cs typeface="Arial" panose="020B0604020202020204" pitchFamily="34" charset="0"/>
                      </a:defRPr>
                    </a:pPr>
                    <a:fld id="{AEB26161-2976-4A98-B746-18F4451D5427}" type="CELLRANGE">
                      <a:rPr lang="en-US" sz="1000" b="1">
                        <a:solidFill>
                          <a:schemeClr val="bg1"/>
                        </a:solidFill>
                      </a:rPr>
                      <a:pPr>
                        <a:defRPr sz="1000" b="1">
                          <a:solidFill>
                            <a:schemeClr val="bg1"/>
                          </a:solidFill>
                        </a:defRPr>
                      </a:pPr>
                      <a:t>[CELLRANGE]</a:t>
                    </a:fld>
                    <a:endParaRPr lang="en-US"/>
                  </a:p>
                </c:rich>
              </c:tx>
              <c:spPr>
                <a:noFill/>
                <a:ln>
                  <a:noFill/>
                </a:ln>
                <a:effectLst/>
              </c:spPr>
              <c:txPr>
                <a:bodyPr rot="0" spcFirstLastPara="1" vertOverflow="ellipsis" horzOverflow="clip" vert="horz" wrap="square" lIns="0" tIns="0" rIns="0" bIns="0" anchor="ctr" anchorCtr="1">
                  <a:spAutoFit/>
                </a:bodyPr>
                <a:lstStyle/>
                <a:p>
                  <a:pPr>
                    <a:defRPr sz="1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5.0766781602571386E-2"/>
                      <c:h val="0.36435643564356435"/>
                    </c:manualLayout>
                  </c15:layout>
                  <c15:dlblFieldTable/>
                  <c15:showDataLabelsRange val="1"/>
                </c:ext>
                <c:ext xmlns:c16="http://schemas.microsoft.com/office/drawing/2014/chart" uri="{C3380CC4-5D6E-409C-BE32-E72D297353CC}">
                  <c16:uniqueId val="{00000009-E26B-4234-B510-E5F25D4114AB}"/>
                </c:ext>
              </c:extLst>
            </c:dLbl>
            <c:dLbl>
              <c:idx val="5"/>
              <c:tx>
                <c:rich>
                  <a:bodyPr rot="0" spcFirstLastPara="1" vertOverflow="ellipsis" horzOverflow="clip" vert="horz" wrap="square" lIns="0" tIns="0" rIns="0" bIns="0" anchor="ctr" anchorCtr="1">
                    <a:spAutoFit/>
                  </a:bodyPr>
                  <a:lstStyle/>
                  <a:p>
                    <a:pPr>
                      <a:defRPr sz="1000" b="1" i="0" u="none" strike="noStrike" kern="1200" baseline="0">
                        <a:solidFill>
                          <a:schemeClr val="bg1"/>
                        </a:solidFill>
                        <a:latin typeface="Arial" panose="020B0604020202020204" pitchFamily="34" charset="0"/>
                        <a:ea typeface="+mn-ea"/>
                        <a:cs typeface="Arial" panose="020B0604020202020204" pitchFamily="34" charset="0"/>
                      </a:defRPr>
                    </a:pPr>
                    <a:fld id="{7080802F-0B10-4CF2-95D7-3E6C2889E51F}" type="CELLRANGE">
                      <a:rPr lang="en-US" sz="1000" b="1">
                        <a:solidFill>
                          <a:schemeClr val="bg1"/>
                        </a:solidFill>
                      </a:rPr>
                      <a:pPr>
                        <a:defRPr sz="1000" b="1">
                          <a:solidFill>
                            <a:schemeClr val="bg1"/>
                          </a:solidFill>
                        </a:defRPr>
                      </a:pPr>
                      <a:t>[CELLRANGE]</a:t>
                    </a:fld>
                    <a:endParaRPr lang="en-US"/>
                  </a:p>
                </c:rich>
              </c:tx>
              <c:spPr>
                <a:noFill/>
                <a:ln>
                  <a:noFill/>
                </a:ln>
                <a:effectLst/>
              </c:spPr>
              <c:txPr>
                <a:bodyPr rot="0" spcFirstLastPara="1" vertOverflow="ellipsis" horzOverflow="clip" vert="horz" wrap="square" lIns="0" tIns="0" rIns="0" bIns="0" anchor="ctr" anchorCtr="1">
                  <a:spAutoFit/>
                </a:bodyPr>
                <a:lstStyle/>
                <a:p>
                  <a:pPr>
                    <a:defRPr sz="1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5.0766781602571386E-2"/>
                      <c:h val="0.5544554455445545"/>
                    </c:manualLayout>
                  </c15:layout>
                  <c15:dlblFieldTable/>
                  <c15:showDataLabelsRange val="1"/>
                </c:ext>
                <c:ext xmlns:c16="http://schemas.microsoft.com/office/drawing/2014/chart" uri="{C3380CC4-5D6E-409C-BE32-E72D297353CC}">
                  <c16:uniqueId val="{0000000B-E26B-4234-B510-E5F25D4114AB}"/>
                </c:ext>
              </c:extLst>
            </c:dLbl>
            <c:spPr>
              <a:noFill/>
              <a:ln>
                <a:noFill/>
              </a:ln>
              <a:effectLst/>
            </c:spPr>
            <c:txPr>
              <a:bodyPr rot="0" spcFirstLastPara="1" vertOverflow="ellipsis" horzOverflow="clip" vert="horz" wrap="square" lIns="36576" tIns="18288" rIns="36576" bIns="18288" anchor="ctr" anchorCtr="1">
                <a:spAutoFit/>
              </a:bodyPr>
              <a:lstStyle/>
              <a:p>
                <a:pPr>
                  <a:defRPr sz="1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DataLabelsRange val="1"/>
                <c15:showLeaderLines val="0"/>
              </c:ext>
            </c:extLst>
          </c:dLbls>
          <c:cat>
            <c:strRef>
              <c:f>'S&amp;P500 Ann TotRet Range Data'!$G$2:$L$2</c:f>
              <c:strCache>
                <c:ptCount val="6"/>
                <c:pt idx="0">
                  <c:v>&lt; -20%</c:v>
                </c:pt>
                <c:pt idx="1">
                  <c:v>-20% to -10%</c:v>
                </c:pt>
                <c:pt idx="2">
                  <c:v>-10% to 0%</c:v>
                </c:pt>
                <c:pt idx="3">
                  <c:v>0% to 10%</c:v>
                </c:pt>
                <c:pt idx="4">
                  <c:v>10% to 20%</c:v>
                </c:pt>
                <c:pt idx="5">
                  <c:v>&gt;20%</c:v>
                </c:pt>
              </c:strCache>
            </c:strRef>
          </c:cat>
          <c:val>
            <c:numRef>
              <c:f>'S&amp;P500 Ann TotRet Range Data'!$G$3:$L$3</c:f>
              <c:numCache>
                <c:formatCode>#,##0</c:formatCode>
                <c:ptCount val="6"/>
                <c:pt idx="0">
                  <c:v>3</c:v>
                </c:pt>
                <c:pt idx="1">
                  <c:v>3</c:v>
                </c:pt>
                <c:pt idx="2">
                  <c:v>5</c:v>
                </c:pt>
                <c:pt idx="3">
                  <c:v>9</c:v>
                </c:pt>
                <c:pt idx="4">
                  <c:v>13</c:v>
                </c:pt>
                <c:pt idx="5">
                  <c:v>21</c:v>
                </c:pt>
              </c:numCache>
            </c:numRef>
          </c:val>
          <c:extLst>
            <c:ext xmlns:c15="http://schemas.microsoft.com/office/drawing/2012/chart" uri="{02D57815-91ED-43cb-92C2-25804820EDAC}">
              <c15:datalabelsRange>
                <c15:f>'S&amp;P500 Ann TotRet Range Data'!$G$4:$L$4</c15:f>
                <c15:dlblRangeCache>
                  <c:ptCount val="6"/>
                  <c:pt idx="0">
                    <c:v>1974 2002 2008</c:v>
                  </c:pt>
                  <c:pt idx="1">
                    <c:v>1973 2001 2022</c:v>
                  </c:pt>
                  <c:pt idx="2">
                    <c:v>1977 1981 1990 2000 2018</c:v>
                  </c:pt>
                  <c:pt idx="3">
                    <c:v>1978 1984 1987 1992 1994 2005 2007 2011 2015</c:v>
                  </c:pt>
                  <c:pt idx="4">
                    <c:v>1971 1972 1979 1986 1988 1993 2004 2006 2010 2012 2014 2016 2020</c:v>
                  </c:pt>
                  <c:pt idx="5">
                    <c:v>1975 1976 1980 1982 1983 1985 1989 1991 1995 1996 1997 1998 1999 2003 2009 2013 2017 2019 2021 2023 2024</c:v>
                  </c:pt>
                </c15:dlblRangeCache>
              </c15:datalabelsRange>
            </c:ext>
            <c:ext xmlns:c16="http://schemas.microsoft.com/office/drawing/2014/chart" uri="{C3380CC4-5D6E-409C-BE32-E72D297353CC}">
              <c16:uniqueId val="{0000000C-E26B-4234-B510-E5F25D4114AB}"/>
            </c:ext>
          </c:extLst>
        </c:ser>
        <c:dLbls>
          <c:showLegendKey val="0"/>
          <c:showVal val="0"/>
          <c:showCatName val="0"/>
          <c:showSerName val="0"/>
          <c:showPercent val="0"/>
          <c:showBubbleSize val="0"/>
        </c:dLbls>
        <c:gapWidth val="219"/>
        <c:overlap val="-27"/>
        <c:axId val="309964000"/>
        <c:axId val="54345760"/>
      </c:barChart>
      <c:scatterChart>
        <c:scatterStyle val="lineMarker"/>
        <c:varyColors val="0"/>
        <c:ser>
          <c:idx val="1"/>
          <c:order val="1"/>
          <c:spPr>
            <a:ln w="25400" cap="rnd">
              <a:noFill/>
              <a:round/>
            </a:ln>
            <a:effectLst/>
          </c:spPr>
          <c:marker>
            <c:symbol val="none"/>
          </c:marker>
          <c:dLbls>
            <c:dLbl>
              <c:idx val="0"/>
              <c:spPr>
                <a:noFill/>
                <a:ln>
                  <a:noFill/>
                </a:ln>
                <a:effectLst/>
              </c:spPr>
              <c:txPr>
                <a:bodyPr rot="0" spcFirstLastPara="1" vertOverflow="ellipsis" vert="horz" wrap="square" anchor="ctr" anchorCtr="1"/>
                <a:lstStyle/>
                <a:p>
                  <a:pPr>
                    <a:defRPr sz="1200" b="1" i="0" u="none" strike="noStrike" kern="1200" baseline="0">
                      <a:solidFill>
                        <a:schemeClr val="accent5"/>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D-E26B-4234-B510-E5F25D4114AB}"/>
                </c:ext>
              </c:extLst>
            </c:dLbl>
            <c:dLbl>
              <c:idx val="1"/>
              <c:spPr>
                <a:noFill/>
                <a:ln>
                  <a:noFill/>
                </a:ln>
                <a:effectLst/>
              </c:spPr>
              <c:txPr>
                <a:bodyPr rot="0" spcFirstLastPara="1" vertOverflow="ellipsis" vert="horz" wrap="square" anchor="ctr" anchorCtr="1"/>
                <a:lstStyle/>
                <a:p>
                  <a:pPr>
                    <a:defRPr sz="1200" b="1" i="0" u="none" strike="noStrike" kern="1200" baseline="0">
                      <a:solidFill>
                        <a:schemeClr val="accent5"/>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E-E26B-4234-B510-E5F25D4114AB}"/>
                </c:ext>
              </c:extLst>
            </c:dLbl>
            <c:dLbl>
              <c:idx val="2"/>
              <c:spPr>
                <a:noFill/>
                <a:ln>
                  <a:noFill/>
                </a:ln>
                <a:effectLst/>
              </c:spPr>
              <c:txPr>
                <a:bodyPr rot="0" spcFirstLastPara="1" vertOverflow="ellipsis" vert="horz" wrap="square" anchor="ctr" anchorCtr="1"/>
                <a:lstStyle/>
                <a:p>
                  <a:pPr>
                    <a:defRPr sz="1200" b="1" i="0" u="none" strike="noStrike" kern="1200" baseline="0">
                      <a:solidFill>
                        <a:schemeClr val="accent5"/>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F-E26B-4234-B510-E5F25D4114AB}"/>
                </c:ext>
              </c:extLst>
            </c:dLbl>
            <c:dLbl>
              <c:idx val="3"/>
              <c:spPr>
                <a:noFill/>
                <a:ln>
                  <a:noFill/>
                </a:ln>
                <a:effectLst/>
              </c:spPr>
              <c:txPr>
                <a:bodyPr rot="0" spcFirstLastPara="1" vertOverflow="ellipsis" vert="horz" wrap="square" anchor="ctr" anchorCtr="1"/>
                <a:lstStyle/>
                <a:p>
                  <a:pPr>
                    <a:defRPr sz="1200" b="1" i="0" u="none" strike="noStrike" kern="1200" baseline="0">
                      <a:solidFill>
                        <a:schemeClr val="accent4">
                          <a:lumMod val="7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10-E26B-4234-B510-E5F25D4114AB}"/>
                </c:ext>
              </c:extLst>
            </c:dLbl>
            <c:dLbl>
              <c:idx val="4"/>
              <c:spPr>
                <a:noFill/>
                <a:ln>
                  <a:noFill/>
                </a:ln>
                <a:effectLst/>
              </c:spPr>
              <c:txPr>
                <a:bodyPr rot="0" spcFirstLastPara="1" vertOverflow="ellipsis" vert="horz" wrap="square" anchor="ctr" anchorCtr="1"/>
                <a:lstStyle/>
                <a:p>
                  <a:pPr>
                    <a:defRPr sz="1200" b="1" i="0" u="none" strike="noStrike" kern="1200" baseline="0">
                      <a:solidFill>
                        <a:schemeClr val="accent4">
                          <a:lumMod val="7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11-E26B-4234-B510-E5F25D4114AB}"/>
                </c:ext>
              </c:extLst>
            </c:dLbl>
            <c:dLbl>
              <c:idx val="5"/>
              <c:spPr>
                <a:noFill/>
                <a:ln>
                  <a:noFill/>
                </a:ln>
                <a:effectLst/>
              </c:spPr>
              <c:txPr>
                <a:bodyPr rot="0" spcFirstLastPara="1" vertOverflow="ellipsis" vert="horz" wrap="square" anchor="ctr" anchorCtr="1"/>
                <a:lstStyle/>
                <a:p>
                  <a:pPr>
                    <a:defRPr sz="1200" b="1" i="0" u="none" strike="noStrike" kern="1200" baseline="0">
                      <a:solidFill>
                        <a:schemeClr val="accent4">
                          <a:lumMod val="7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12-E26B-4234-B510-E5F25D4114AB}"/>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yVal>
            <c:numRef>
              <c:f>'S&amp;P500 Ann TotRet Range Data'!$G$3:$L$3</c:f>
              <c:numCache>
                <c:formatCode>#,##0</c:formatCode>
                <c:ptCount val="6"/>
                <c:pt idx="0">
                  <c:v>3</c:v>
                </c:pt>
                <c:pt idx="1">
                  <c:v>3</c:v>
                </c:pt>
                <c:pt idx="2">
                  <c:v>5</c:v>
                </c:pt>
                <c:pt idx="3">
                  <c:v>9</c:v>
                </c:pt>
                <c:pt idx="4">
                  <c:v>13</c:v>
                </c:pt>
                <c:pt idx="5">
                  <c:v>21</c:v>
                </c:pt>
              </c:numCache>
            </c:numRef>
          </c:yVal>
          <c:smooth val="0"/>
          <c:extLst>
            <c:ext xmlns:c16="http://schemas.microsoft.com/office/drawing/2014/chart" uri="{C3380CC4-5D6E-409C-BE32-E72D297353CC}">
              <c16:uniqueId val="{00000013-E26B-4234-B510-E5F25D4114AB}"/>
            </c:ext>
          </c:extLst>
        </c:ser>
        <c:dLbls>
          <c:showLegendKey val="0"/>
          <c:showVal val="0"/>
          <c:showCatName val="0"/>
          <c:showSerName val="0"/>
          <c:showPercent val="0"/>
          <c:showBubbleSize val="0"/>
        </c:dLbls>
        <c:axId val="309964000"/>
        <c:axId val="54345760"/>
      </c:scatterChart>
      <c:catAx>
        <c:axId val="309964000"/>
        <c:scaling>
          <c:orientation val="minMax"/>
        </c:scaling>
        <c:delete val="0"/>
        <c:axPos val="b"/>
        <c:title>
          <c:tx>
            <c:rich>
              <a:bodyPr rot="0" spcFirstLastPara="1" vertOverflow="ellipsis" vert="horz" wrap="square" anchor="ctr" anchorCtr="1"/>
              <a:lstStyle/>
              <a:p>
                <a:pPr>
                  <a:defRPr sz="105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sz="1050" b="0" dirty="0">
                    <a:solidFill>
                      <a:sysClr val="windowText" lastClr="000000"/>
                    </a:solidFill>
                  </a:rPr>
                  <a:t>S&amp;P 500 Annual</a:t>
                </a:r>
                <a:r>
                  <a:rPr lang="en-US" sz="1050" b="0" baseline="0" dirty="0">
                    <a:solidFill>
                      <a:sysClr val="windowText" lastClr="000000"/>
                    </a:solidFill>
                  </a:rPr>
                  <a:t> Total Return Ranges</a:t>
                </a:r>
                <a:endParaRPr lang="en-US" sz="1050" b="0" dirty="0">
                  <a:solidFill>
                    <a:sysClr val="windowText" lastClr="000000"/>
                  </a:solidFill>
                </a:endParaRPr>
              </a:p>
            </c:rich>
          </c:tx>
          <c:layout>
            <c:manualLayout>
              <c:xMode val="edge"/>
              <c:yMode val="edge"/>
              <c:x val="0.386497214164019"/>
              <c:y val="0.91356874311997727"/>
            </c:manualLayout>
          </c:layout>
          <c:overlay val="0"/>
          <c:spPr>
            <a:noFill/>
            <a:ln>
              <a:noFill/>
            </a:ln>
            <a:effectLst/>
          </c:spPr>
          <c:txPr>
            <a:bodyPr rot="0" spcFirstLastPara="1" vertOverflow="ellipsis" vert="horz" wrap="square" anchor="ctr" anchorCtr="1"/>
            <a:lstStyle/>
            <a:p>
              <a:pPr>
                <a:defRPr sz="105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54345760"/>
        <c:crosses val="autoZero"/>
        <c:auto val="1"/>
        <c:lblAlgn val="ctr"/>
        <c:lblOffset val="100"/>
        <c:noMultiLvlLbl val="0"/>
      </c:catAx>
      <c:valAx>
        <c:axId val="54345760"/>
        <c:scaling>
          <c:orientation val="minMax"/>
          <c:max val="22"/>
          <c:min val="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sz="1100" b="0" dirty="0">
                    <a:solidFill>
                      <a:sysClr val="windowText" lastClr="000000"/>
                    </a:solidFill>
                  </a:rPr>
                  <a:t>Number of Years</a:t>
                </a:r>
              </a:p>
            </c:rich>
          </c:tx>
          <c:overlay val="0"/>
          <c:spPr>
            <a:noFill/>
            <a:ln>
              <a:noFill/>
            </a:ln>
            <a:effectLst/>
          </c:spPr>
          <c:txPr>
            <a:bodyPr rot="-540000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0" sourceLinked="1"/>
        <c:majorTickMark val="out"/>
        <c:minorTickMark val="none"/>
        <c:tickLblPos val="nextTo"/>
        <c:spPr>
          <a:noFill/>
          <a:ln>
            <a:solidFill>
              <a:schemeClr val="accent1"/>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309964000"/>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0503549125324849E-2"/>
          <c:y val="7.6645422430843671E-2"/>
          <c:w val="0.81997617074181528"/>
          <c:h val="0.77869011610715066"/>
        </c:manualLayout>
      </c:layout>
      <c:barChart>
        <c:barDir val="col"/>
        <c:grouping val="clustered"/>
        <c:varyColors val="0"/>
        <c:ser>
          <c:idx val="1"/>
          <c:order val="1"/>
          <c:tx>
            <c:strRef>
              <c:f>'S&amp;P Ret Drawdown Chart'!$C$1</c:f>
              <c:strCache>
                <c:ptCount val="1"/>
                <c:pt idx="0">
                  <c:v>Calendar Year Return</c:v>
                </c:pt>
              </c:strCache>
            </c:strRef>
          </c:tx>
          <c:spPr>
            <a:solidFill>
              <a:schemeClr val="accent2"/>
            </a:solidFill>
            <a:ln>
              <a:noFill/>
            </a:ln>
            <a:effectLst/>
          </c:spPr>
          <c:invertIfNegative val="0"/>
          <c:dLbls>
            <c:delete val="1"/>
          </c:dLbls>
          <c:cat>
            <c:numRef>
              <c:f>'S&amp;P Ret Drawdown Chart'!$A$2:$A$659</c:f>
              <c:numCache>
                <c:formatCode>yyyy</c:formatCode>
                <c:ptCount val="658"/>
                <c:pt idx="0">
                  <c:v>33238</c:v>
                </c:pt>
                <c:pt idx="1">
                  <c:v>33603</c:v>
                </c:pt>
                <c:pt idx="2">
                  <c:v>33969</c:v>
                </c:pt>
                <c:pt idx="3">
                  <c:v>34334</c:v>
                </c:pt>
                <c:pt idx="4">
                  <c:v>34699</c:v>
                </c:pt>
                <c:pt idx="5">
                  <c:v>35064</c:v>
                </c:pt>
                <c:pt idx="6">
                  <c:v>35430</c:v>
                </c:pt>
                <c:pt idx="7">
                  <c:v>35795</c:v>
                </c:pt>
                <c:pt idx="8">
                  <c:v>36160</c:v>
                </c:pt>
                <c:pt idx="9">
                  <c:v>36525</c:v>
                </c:pt>
                <c:pt idx="10">
                  <c:v>36891</c:v>
                </c:pt>
                <c:pt idx="11">
                  <c:v>37256</c:v>
                </c:pt>
                <c:pt idx="12">
                  <c:v>37621</c:v>
                </c:pt>
                <c:pt idx="13">
                  <c:v>37986</c:v>
                </c:pt>
                <c:pt idx="14">
                  <c:v>38352</c:v>
                </c:pt>
                <c:pt idx="15">
                  <c:v>38717</c:v>
                </c:pt>
                <c:pt idx="16">
                  <c:v>39082</c:v>
                </c:pt>
                <c:pt idx="17">
                  <c:v>39447</c:v>
                </c:pt>
                <c:pt idx="18">
                  <c:v>39813</c:v>
                </c:pt>
                <c:pt idx="19">
                  <c:v>40178</c:v>
                </c:pt>
                <c:pt idx="20">
                  <c:v>40543</c:v>
                </c:pt>
                <c:pt idx="21">
                  <c:v>40908</c:v>
                </c:pt>
                <c:pt idx="22">
                  <c:v>41274</c:v>
                </c:pt>
                <c:pt idx="23">
                  <c:v>41639</c:v>
                </c:pt>
                <c:pt idx="24">
                  <c:v>42004</c:v>
                </c:pt>
                <c:pt idx="25">
                  <c:v>42369</c:v>
                </c:pt>
                <c:pt idx="26">
                  <c:v>42735</c:v>
                </c:pt>
                <c:pt idx="27">
                  <c:v>43100</c:v>
                </c:pt>
                <c:pt idx="28">
                  <c:v>43465</c:v>
                </c:pt>
                <c:pt idx="29">
                  <c:v>43830</c:v>
                </c:pt>
                <c:pt idx="30">
                  <c:v>44196</c:v>
                </c:pt>
                <c:pt idx="31">
                  <c:v>44561</c:v>
                </c:pt>
                <c:pt idx="32">
                  <c:v>44926</c:v>
                </c:pt>
                <c:pt idx="33">
                  <c:v>45291</c:v>
                </c:pt>
                <c:pt idx="34">
                  <c:v>45292</c:v>
                </c:pt>
              </c:numCache>
            </c:numRef>
          </c:cat>
          <c:val>
            <c:numRef>
              <c:f>'S&amp;P Ret Drawdown Chart'!$C$2:$C$659</c:f>
              <c:numCache>
                <c:formatCode>0.0%</c:formatCode>
                <c:ptCount val="658"/>
                <c:pt idx="0">
                  <c:v>-3.1042399999999998E-2</c:v>
                </c:pt>
                <c:pt idx="1">
                  <c:v>0.30465789999999998</c:v>
                </c:pt>
                <c:pt idx="2">
                  <c:v>7.6193899999999995E-2</c:v>
                </c:pt>
                <c:pt idx="3">
                  <c:v>0.100787</c:v>
                </c:pt>
                <c:pt idx="4">
                  <c:v>1.32046E-2</c:v>
                </c:pt>
                <c:pt idx="5">
                  <c:v>0.3757778</c:v>
                </c:pt>
                <c:pt idx="6">
                  <c:v>0.22960170000000002</c:v>
                </c:pt>
                <c:pt idx="7">
                  <c:v>0.33363370000000003</c:v>
                </c:pt>
                <c:pt idx="8">
                  <c:v>0.28578579999999998</c:v>
                </c:pt>
                <c:pt idx="9">
                  <c:v>0.2104154</c:v>
                </c:pt>
                <c:pt idx="10">
                  <c:v>-9.1043900000000011E-2</c:v>
                </c:pt>
                <c:pt idx="11">
                  <c:v>-0.1188583</c:v>
                </c:pt>
                <c:pt idx="12">
                  <c:v>-0.22100510000000001</c:v>
                </c:pt>
                <c:pt idx="13">
                  <c:v>0.28684519999999997</c:v>
                </c:pt>
                <c:pt idx="14">
                  <c:v>0.10882059999999999</c:v>
                </c:pt>
                <c:pt idx="15">
                  <c:v>4.9119599999999999E-2</c:v>
                </c:pt>
                <c:pt idx="16">
                  <c:v>0.15794269999999999</c:v>
                </c:pt>
                <c:pt idx="17">
                  <c:v>5.4939700000000001E-2</c:v>
                </c:pt>
                <c:pt idx="18">
                  <c:v>-0.36997829999999998</c:v>
                </c:pt>
                <c:pt idx="19">
                  <c:v>0.26464490000000002</c:v>
                </c:pt>
                <c:pt idx="20">
                  <c:v>0.15063360000000001</c:v>
                </c:pt>
                <c:pt idx="21">
                  <c:v>2.1117799999999999E-2</c:v>
                </c:pt>
                <c:pt idx="22">
                  <c:v>0.16003489999999998</c:v>
                </c:pt>
                <c:pt idx="23">
                  <c:v>0.32388129999999998</c:v>
                </c:pt>
                <c:pt idx="24">
                  <c:v>0.13688529999999999</c:v>
                </c:pt>
                <c:pt idx="25">
                  <c:v>1.38383E-2</c:v>
                </c:pt>
                <c:pt idx="26">
                  <c:v>0.1195992</c:v>
                </c:pt>
                <c:pt idx="27">
                  <c:v>0.2183156</c:v>
                </c:pt>
                <c:pt idx="28">
                  <c:v>-4.3843500000000007E-2</c:v>
                </c:pt>
                <c:pt idx="29">
                  <c:v>0.31486419999999998</c:v>
                </c:pt>
                <c:pt idx="30">
                  <c:v>0.18398779999999998</c:v>
                </c:pt>
                <c:pt idx="31">
                  <c:v>0.28705419999999998</c:v>
                </c:pt>
                <c:pt idx="32">
                  <c:v>-0.18110859999999998</c:v>
                </c:pt>
                <c:pt idx="33">
                  <c:v>0.26287630000000001</c:v>
                </c:pt>
                <c:pt idx="34">
                  <c:v>0.25019720000000001</c:v>
                </c:pt>
              </c:numCache>
            </c:numRef>
          </c:val>
          <c:extLst>
            <c:ext xmlns:c16="http://schemas.microsoft.com/office/drawing/2014/chart" uri="{C3380CC4-5D6E-409C-BE32-E72D297353CC}">
              <c16:uniqueId val="{00000000-1D02-4A13-92CD-1E9FF1C962D6}"/>
            </c:ext>
          </c:extLst>
        </c:ser>
        <c:dLbls>
          <c:showLegendKey val="0"/>
          <c:showVal val="1"/>
          <c:showCatName val="0"/>
          <c:showSerName val="0"/>
          <c:showPercent val="0"/>
          <c:showBubbleSize val="0"/>
        </c:dLbls>
        <c:gapWidth val="219"/>
        <c:overlap val="-27"/>
        <c:axId val="1497151391"/>
        <c:axId val="1497141791"/>
      </c:barChart>
      <c:lineChart>
        <c:grouping val="standard"/>
        <c:varyColors val="0"/>
        <c:ser>
          <c:idx val="2"/>
          <c:order val="2"/>
          <c:tx>
            <c:strRef>
              <c:f>'S&amp;P Ret Drawdown Chart'!$D$1</c:f>
              <c:strCache>
                <c:ptCount val="1"/>
                <c:pt idx="0">
                  <c:v>Average Intra-Year Drawdown</c:v>
                </c:pt>
              </c:strCache>
            </c:strRef>
          </c:tx>
          <c:spPr>
            <a:ln w="28575" cap="rnd">
              <a:solidFill>
                <a:schemeClr val="accent1"/>
              </a:solidFill>
              <a:prstDash val="sysDash"/>
              <a:round/>
            </a:ln>
            <a:effectLst/>
          </c:spPr>
          <c:marker>
            <c:symbol val="none"/>
          </c:marker>
          <c:dLbls>
            <c:dLbl>
              <c:idx val="0"/>
              <c:layout>
                <c:manualLayout>
                  <c:x val="0.79847204954643825"/>
                  <c:y val="3.8984427604929297E-3"/>
                </c:manualLayout>
              </c:layout>
              <c:tx>
                <c:rich>
                  <a:bodyPr rot="0" spcFirstLastPara="1" vertOverflow="overflow" horzOverflow="overflow" vert="horz" wrap="square" lIns="0" tIns="19050" rIns="0" bIns="19050" anchor="ctr" anchorCtr="1">
                    <a:spAutoFit/>
                  </a:bodyPr>
                  <a:lstStyle/>
                  <a:p>
                    <a:pPr>
                      <a:defRPr sz="1000" b="1" i="0" u="none" strike="noStrike" kern="1200" baseline="0">
                        <a:solidFill>
                          <a:schemeClr val="accent1"/>
                        </a:solidFill>
                        <a:latin typeface="Arial" panose="020B0604020202020204" pitchFamily="34" charset="0"/>
                        <a:ea typeface="+mn-ea"/>
                        <a:cs typeface="Arial" panose="020B0604020202020204" pitchFamily="34" charset="0"/>
                      </a:defRPr>
                    </a:pPr>
                    <a:fld id="{28D1FAAC-C62D-4E5C-BB8A-750D2D7CD028}" type="CELLRANGE">
                      <a:rPr lang="en-US" dirty="0"/>
                      <a:pPr>
                        <a:defRPr sz="1000" b="1">
                          <a:solidFill>
                            <a:schemeClr val="accent1"/>
                          </a:solidFill>
                        </a:defRPr>
                      </a:pPr>
                      <a:t>[CELLRANGE]</a:t>
                    </a:fld>
                    <a:endParaRPr lang="en-US"/>
                  </a:p>
                </c:rich>
              </c:tx>
              <c:spPr>
                <a:noFill/>
                <a:ln>
                  <a:noFill/>
                </a:ln>
                <a:effectLst/>
              </c:spPr>
              <c:txPr>
                <a:bodyPr rot="0" spcFirstLastPara="1" vertOverflow="overflow" horzOverflow="overflow" vert="horz" wrap="square" lIns="0" tIns="19050" rIns="0" bIns="19050" anchor="ctr" anchorCtr="1">
                  <a:spAutoFit/>
                </a:bodyPr>
                <a:lstStyle/>
                <a:p>
                  <a:pPr>
                    <a:defRPr sz="1000" b="1" i="0" u="none" strike="noStrike" kern="1200" baseline="0">
                      <a:solidFill>
                        <a:schemeClr val="accent1"/>
                      </a:solidFill>
                      <a:latin typeface="Arial" panose="020B0604020202020204" pitchFamily="34" charset="0"/>
                      <a:ea typeface="+mn-ea"/>
                      <a:cs typeface="Arial" panose="020B0604020202020204" pitchFamily="34" charset="0"/>
                    </a:defRPr>
                  </a:pPr>
                  <a:endParaRPr lang="en-US"/>
                </a:p>
              </c:tx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dlblFieldTable/>
                  <c15:showDataLabelsRange val="1"/>
                </c:ext>
                <c:ext xmlns:c16="http://schemas.microsoft.com/office/drawing/2014/chart" uri="{C3380CC4-5D6E-409C-BE32-E72D297353CC}">
                  <c16:uniqueId val="{00000001-1D02-4A13-92CD-1E9FF1C962D6}"/>
                </c:ext>
              </c:extLst>
            </c:dLbl>
            <c:dLbl>
              <c:idx val="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2-1D02-4A13-92CD-1E9FF1C962D6}"/>
                </c:ext>
              </c:extLst>
            </c:dLbl>
            <c:dLbl>
              <c:idx val="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3-1D02-4A13-92CD-1E9FF1C962D6}"/>
                </c:ext>
              </c:extLst>
            </c:dLbl>
            <c:dLbl>
              <c:idx val="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4-1D02-4A13-92CD-1E9FF1C962D6}"/>
                </c:ext>
              </c:extLst>
            </c:dLbl>
            <c:dLbl>
              <c:idx val="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5-1D02-4A13-92CD-1E9FF1C962D6}"/>
                </c:ext>
              </c:extLst>
            </c:dLbl>
            <c:dLbl>
              <c:idx val="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6-1D02-4A13-92CD-1E9FF1C962D6}"/>
                </c:ext>
              </c:extLst>
            </c:dLbl>
            <c:dLbl>
              <c:idx val="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7-1D02-4A13-92CD-1E9FF1C962D6}"/>
                </c:ext>
              </c:extLst>
            </c:dLbl>
            <c:dLbl>
              <c:idx val="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8-1D02-4A13-92CD-1E9FF1C962D6}"/>
                </c:ext>
              </c:extLst>
            </c:dLbl>
            <c:dLbl>
              <c:idx val="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9-1D02-4A13-92CD-1E9FF1C962D6}"/>
                </c:ext>
              </c:extLst>
            </c:dLbl>
            <c:dLbl>
              <c:idx val="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A-1D02-4A13-92CD-1E9FF1C962D6}"/>
                </c:ext>
              </c:extLst>
            </c:dLbl>
            <c:dLbl>
              <c:idx val="1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B-1D02-4A13-92CD-1E9FF1C962D6}"/>
                </c:ext>
              </c:extLst>
            </c:dLbl>
            <c:dLbl>
              <c:idx val="1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C-1D02-4A13-92CD-1E9FF1C962D6}"/>
                </c:ext>
              </c:extLst>
            </c:dLbl>
            <c:dLbl>
              <c:idx val="1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D-1D02-4A13-92CD-1E9FF1C962D6}"/>
                </c:ext>
              </c:extLst>
            </c:dLbl>
            <c:dLbl>
              <c:idx val="1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E-1D02-4A13-92CD-1E9FF1C962D6}"/>
                </c:ext>
              </c:extLst>
            </c:dLbl>
            <c:dLbl>
              <c:idx val="1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F-1D02-4A13-92CD-1E9FF1C962D6}"/>
                </c:ext>
              </c:extLst>
            </c:dLbl>
            <c:dLbl>
              <c:idx val="1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0-1D02-4A13-92CD-1E9FF1C962D6}"/>
                </c:ext>
              </c:extLst>
            </c:dLbl>
            <c:dLbl>
              <c:idx val="1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1-1D02-4A13-92CD-1E9FF1C962D6}"/>
                </c:ext>
              </c:extLst>
            </c:dLbl>
            <c:dLbl>
              <c:idx val="1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2-1D02-4A13-92CD-1E9FF1C962D6}"/>
                </c:ext>
              </c:extLst>
            </c:dLbl>
            <c:dLbl>
              <c:idx val="1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3-1D02-4A13-92CD-1E9FF1C962D6}"/>
                </c:ext>
              </c:extLst>
            </c:dLbl>
            <c:dLbl>
              <c:idx val="1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4-1D02-4A13-92CD-1E9FF1C962D6}"/>
                </c:ext>
              </c:extLst>
            </c:dLbl>
            <c:dLbl>
              <c:idx val="2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5-1D02-4A13-92CD-1E9FF1C962D6}"/>
                </c:ext>
              </c:extLst>
            </c:dLbl>
            <c:dLbl>
              <c:idx val="2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6-1D02-4A13-92CD-1E9FF1C962D6}"/>
                </c:ext>
              </c:extLst>
            </c:dLbl>
            <c:dLbl>
              <c:idx val="2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7-1D02-4A13-92CD-1E9FF1C962D6}"/>
                </c:ext>
              </c:extLst>
            </c:dLbl>
            <c:dLbl>
              <c:idx val="2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8-1D02-4A13-92CD-1E9FF1C962D6}"/>
                </c:ext>
              </c:extLst>
            </c:dLbl>
            <c:dLbl>
              <c:idx val="2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9-1D02-4A13-92CD-1E9FF1C962D6}"/>
                </c:ext>
              </c:extLst>
            </c:dLbl>
            <c:dLbl>
              <c:idx val="2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A-1D02-4A13-92CD-1E9FF1C962D6}"/>
                </c:ext>
              </c:extLst>
            </c:dLbl>
            <c:dLbl>
              <c:idx val="2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B-1D02-4A13-92CD-1E9FF1C962D6}"/>
                </c:ext>
              </c:extLst>
            </c:dLbl>
            <c:dLbl>
              <c:idx val="2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C-1D02-4A13-92CD-1E9FF1C962D6}"/>
                </c:ext>
              </c:extLst>
            </c:dLbl>
            <c:dLbl>
              <c:idx val="2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D-1D02-4A13-92CD-1E9FF1C962D6}"/>
                </c:ext>
              </c:extLst>
            </c:dLbl>
            <c:dLbl>
              <c:idx val="2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E-1D02-4A13-92CD-1E9FF1C962D6}"/>
                </c:ext>
              </c:extLst>
            </c:dLbl>
            <c:dLbl>
              <c:idx val="3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F-1D02-4A13-92CD-1E9FF1C962D6}"/>
                </c:ext>
              </c:extLst>
            </c:dLbl>
            <c:dLbl>
              <c:idx val="3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0-1D02-4A13-92CD-1E9FF1C962D6}"/>
                </c:ext>
              </c:extLst>
            </c:dLbl>
            <c:dLbl>
              <c:idx val="3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1-1D02-4A13-92CD-1E9FF1C962D6}"/>
                </c:ext>
              </c:extLst>
            </c:dLbl>
            <c:dLbl>
              <c:idx val="3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2-1D02-4A13-92CD-1E9FF1C962D6}"/>
                </c:ext>
              </c:extLst>
            </c:dLbl>
            <c:dLbl>
              <c:idx val="3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3-1D02-4A13-92CD-1E9FF1C962D6}"/>
                </c:ext>
              </c:extLst>
            </c:dLbl>
            <c:dLbl>
              <c:idx val="3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4-1D02-4A13-92CD-1E9FF1C962D6}"/>
                </c:ext>
              </c:extLst>
            </c:dLbl>
            <c:dLbl>
              <c:idx val="3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5-1D02-4A13-92CD-1E9FF1C962D6}"/>
                </c:ext>
              </c:extLst>
            </c:dLbl>
            <c:dLbl>
              <c:idx val="3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6-1D02-4A13-92CD-1E9FF1C962D6}"/>
                </c:ext>
              </c:extLst>
            </c:dLbl>
            <c:dLbl>
              <c:idx val="3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7-1D02-4A13-92CD-1E9FF1C962D6}"/>
                </c:ext>
              </c:extLst>
            </c:dLbl>
            <c:dLbl>
              <c:idx val="3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8-1D02-4A13-92CD-1E9FF1C962D6}"/>
                </c:ext>
              </c:extLst>
            </c:dLbl>
            <c:dLbl>
              <c:idx val="4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9-1D02-4A13-92CD-1E9FF1C962D6}"/>
                </c:ext>
              </c:extLst>
            </c:dLbl>
            <c:dLbl>
              <c:idx val="4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A-1D02-4A13-92CD-1E9FF1C962D6}"/>
                </c:ext>
              </c:extLst>
            </c:dLbl>
            <c:dLbl>
              <c:idx val="4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B-1D02-4A13-92CD-1E9FF1C962D6}"/>
                </c:ext>
              </c:extLst>
            </c:dLbl>
            <c:dLbl>
              <c:idx val="4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C-1D02-4A13-92CD-1E9FF1C962D6}"/>
                </c:ext>
              </c:extLst>
            </c:dLbl>
            <c:dLbl>
              <c:idx val="4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D-1D02-4A13-92CD-1E9FF1C962D6}"/>
                </c:ext>
              </c:extLst>
            </c:dLbl>
            <c:dLbl>
              <c:idx val="4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E-1D02-4A13-92CD-1E9FF1C962D6}"/>
                </c:ext>
              </c:extLst>
            </c:dLbl>
            <c:dLbl>
              <c:idx val="4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F-1D02-4A13-92CD-1E9FF1C962D6}"/>
                </c:ext>
              </c:extLst>
            </c:dLbl>
            <c:dLbl>
              <c:idx val="4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0-1D02-4A13-92CD-1E9FF1C962D6}"/>
                </c:ext>
              </c:extLst>
            </c:dLbl>
            <c:dLbl>
              <c:idx val="4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1-1D02-4A13-92CD-1E9FF1C962D6}"/>
                </c:ext>
              </c:extLst>
            </c:dLbl>
            <c:dLbl>
              <c:idx val="4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2-1D02-4A13-92CD-1E9FF1C962D6}"/>
                </c:ext>
              </c:extLst>
            </c:dLbl>
            <c:dLbl>
              <c:idx val="5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3-1D02-4A13-92CD-1E9FF1C962D6}"/>
                </c:ext>
              </c:extLst>
            </c:dLbl>
            <c:dLbl>
              <c:idx val="5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4-1D02-4A13-92CD-1E9FF1C962D6}"/>
                </c:ext>
              </c:extLst>
            </c:dLbl>
            <c:dLbl>
              <c:idx val="5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5-1D02-4A13-92CD-1E9FF1C962D6}"/>
                </c:ext>
              </c:extLst>
            </c:dLbl>
            <c:dLbl>
              <c:idx val="5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6-1D02-4A13-92CD-1E9FF1C962D6}"/>
                </c:ext>
              </c:extLst>
            </c:dLbl>
            <c:dLbl>
              <c:idx val="5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7-1D02-4A13-92CD-1E9FF1C962D6}"/>
                </c:ext>
              </c:extLst>
            </c:dLbl>
            <c:dLbl>
              <c:idx val="5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8-1D02-4A13-92CD-1E9FF1C962D6}"/>
                </c:ext>
              </c:extLst>
            </c:dLbl>
            <c:dLbl>
              <c:idx val="5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9-1D02-4A13-92CD-1E9FF1C962D6}"/>
                </c:ext>
              </c:extLst>
            </c:dLbl>
            <c:dLbl>
              <c:idx val="5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A-1D02-4A13-92CD-1E9FF1C962D6}"/>
                </c:ext>
              </c:extLst>
            </c:dLbl>
            <c:dLbl>
              <c:idx val="5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B-1D02-4A13-92CD-1E9FF1C962D6}"/>
                </c:ext>
              </c:extLst>
            </c:dLbl>
            <c:dLbl>
              <c:idx val="5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C-1D02-4A13-92CD-1E9FF1C962D6}"/>
                </c:ext>
              </c:extLst>
            </c:dLbl>
            <c:dLbl>
              <c:idx val="6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D-1D02-4A13-92CD-1E9FF1C962D6}"/>
                </c:ext>
              </c:extLst>
            </c:dLbl>
            <c:dLbl>
              <c:idx val="6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E-1D02-4A13-92CD-1E9FF1C962D6}"/>
                </c:ext>
              </c:extLst>
            </c:dLbl>
            <c:dLbl>
              <c:idx val="6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F-1D02-4A13-92CD-1E9FF1C962D6}"/>
                </c:ext>
              </c:extLst>
            </c:dLbl>
            <c:dLbl>
              <c:idx val="6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0-1D02-4A13-92CD-1E9FF1C962D6}"/>
                </c:ext>
              </c:extLst>
            </c:dLbl>
            <c:dLbl>
              <c:idx val="6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1-1D02-4A13-92CD-1E9FF1C962D6}"/>
                </c:ext>
              </c:extLst>
            </c:dLbl>
            <c:dLbl>
              <c:idx val="6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2-1D02-4A13-92CD-1E9FF1C962D6}"/>
                </c:ext>
              </c:extLst>
            </c:dLbl>
            <c:dLbl>
              <c:idx val="6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3-1D02-4A13-92CD-1E9FF1C962D6}"/>
                </c:ext>
              </c:extLst>
            </c:dLbl>
            <c:dLbl>
              <c:idx val="6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4-1D02-4A13-92CD-1E9FF1C962D6}"/>
                </c:ext>
              </c:extLst>
            </c:dLbl>
            <c:dLbl>
              <c:idx val="6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5-1D02-4A13-92CD-1E9FF1C962D6}"/>
                </c:ext>
              </c:extLst>
            </c:dLbl>
            <c:dLbl>
              <c:idx val="6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6-1D02-4A13-92CD-1E9FF1C962D6}"/>
                </c:ext>
              </c:extLst>
            </c:dLbl>
            <c:dLbl>
              <c:idx val="7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7-1D02-4A13-92CD-1E9FF1C962D6}"/>
                </c:ext>
              </c:extLst>
            </c:dLbl>
            <c:dLbl>
              <c:idx val="7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8-1D02-4A13-92CD-1E9FF1C962D6}"/>
                </c:ext>
              </c:extLst>
            </c:dLbl>
            <c:dLbl>
              <c:idx val="7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9-1D02-4A13-92CD-1E9FF1C962D6}"/>
                </c:ext>
              </c:extLst>
            </c:dLbl>
            <c:dLbl>
              <c:idx val="7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A-1D02-4A13-92CD-1E9FF1C962D6}"/>
                </c:ext>
              </c:extLst>
            </c:dLbl>
            <c:dLbl>
              <c:idx val="7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B-1D02-4A13-92CD-1E9FF1C962D6}"/>
                </c:ext>
              </c:extLst>
            </c:dLbl>
            <c:dLbl>
              <c:idx val="7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C-1D02-4A13-92CD-1E9FF1C962D6}"/>
                </c:ext>
              </c:extLst>
            </c:dLbl>
            <c:dLbl>
              <c:idx val="7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D-1D02-4A13-92CD-1E9FF1C962D6}"/>
                </c:ext>
              </c:extLst>
            </c:dLbl>
            <c:dLbl>
              <c:idx val="7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E-1D02-4A13-92CD-1E9FF1C962D6}"/>
                </c:ext>
              </c:extLst>
            </c:dLbl>
            <c:dLbl>
              <c:idx val="7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F-1D02-4A13-92CD-1E9FF1C962D6}"/>
                </c:ext>
              </c:extLst>
            </c:dLbl>
            <c:dLbl>
              <c:idx val="7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0-1D02-4A13-92CD-1E9FF1C962D6}"/>
                </c:ext>
              </c:extLst>
            </c:dLbl>
            <c:dLbl>
              <c:idx val="8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1-1D02-4A13-92CD-1E9FF1C962D6}"/>
                </c:ext>
              </c:extLst>
            </c:dLbl>
            <c:dLbl>
              <c:idx val="8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2-1D02-4A13-92CD-1E9FF1C962D6}"/>
                </c:ext>
              </c:extLst>
            </c:dLbl>
            <c:dLbl>
              <c:idx val="8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3-1D02-4A13-92CD-1E9FF1C962D6}"/>
                </c:ext>
              </c:extLst>
            </c:dLbl>
            <c:dLbl>
              <c:idx val="8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4-1D02-4A13-92CD-1E9FF1C962D6}"/>
                </c:ext>
              </c:extLst>
            </c:dLbl>
            <c:dLbl>
              <c:idx val="8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5-1D02-4A13-92CD-1E9FF1C962D6}"/>
                </c:ext>
              </c:extLst>
            </c:dLbl>
            <c:dLbl>
              <c:idx val="8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6-1D02-4A13-92CD-1E9FF1C962D6}"/>
                </c:ext>
              </c:extLst>
            </c:dLbl>
            <c:dLbl>
              <c:idx val="8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7-1D02-4A13-92CD-1E9FF1C962D6}"/>
                </c:ext>
              </c:extLst>
            </c:dLbl>
            <c:dLbl>
              <c:idx val="8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8-1D02-4A13-92CD-1E9FF1C962D6}"/>
                </c:ext>
              </c:extLst>
            </c:dLbl>
            <c:dLbl>
              <c:idx val="8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9-1D02-4A13-92CD-1E9FF1C962D6}"/>
                </c:ext>
              </c:extLst>
            </c:dLbl>
            <c:dLbl>
              <c:idx val="8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A-1D02-4A13-92CD-1E9FF1C962D6}"/>
                </c:ext>
              </c:extLst>
            </c:dLbl>
            <c:dLbl>
              <c:idx val="9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B-1D02-4A13-92CD-1E9FF1C962D6}"/>
                </c:ext>
              </c:extLst>
            </c:dLbl>
            <c:dLbl>
              <c:idx val="9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C-1D02-4A13-92CD-1E9FF1C962D6}"/>
                </c:ext>
              </c:extLst>
            </c:dLbl>
            <c:dLbl>
              <c:idx val="9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D-1D02-4A13-92CD-1E9FF1C962D6}"/>
                </c:ext>
              </c:extLst>
            </c:dLbl>
            <c:dLbl>
              <c:idx val="9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E-1D02-4A13-92CD-1E9FF1C962D6}"/>
                </c:ext>
              </c:extLst>
            </c:dLbl>
            <c:dLbl>
              <c:idx val="9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F-1D02-4A13-92CD-1E9FF1C962D6}"/>
                </c:ext>
              </c:extLst>
            </c:dLbl>
            <c:dLbl>
              <c:idx val="9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0-1D02-4A13-92CD-1E9FF1C962D6}"/>
                </c:ext>
              </c:extLst>
            </c:dLbl>
            <c:dLbl>
              <c:idx val="9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1-1D02-4A13-92CD-1E9FF1C962D6}"/>
                </c:ext>
              </c:extLst>
            </c:dLbl>
            <c:dLbl>
              <c:idx val="9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2-1D02-4A13-92CD-1E9FF1C962D6}"/>
                </c:ext>
              </c:extLst>
            </c:dLbl>
            <c:dLbl>
              <c:idx val="9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3-1D02-4A13-92CD-1E9FF1C962D6}"/>
                </c:ext>
              </c:extLst>
            </c:dLbl>
            <c:dLbl>
              <c:idx val="9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4-1D02-4A13-92CD-1E9FF1C962D6}"/>
                </c:ext>
              </c:extLst>
            </c:dLbl>
            <c:dLbl>
              <c:idx val="10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5-1D02-4A13-92CD-1E9FF1C962D6}"/>
                </c:ext>
              </c:extLst>
            </c:dLbl>
            <c:dLbl>
              <c:idx val="10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6-1D02-4A13-92CD-1E9FF1C962D6}"/>
                </c:ext>
              </c:extLst>
            </c:dLbl>
            <c:dLbl>
              <c:idx val="10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7-1D02-4A13-92CD-1E9FF1C962D6}"/>
                </c:ext>
              </c:extLst>
            </c:dLbl>
            <c:dLbl>
              <c:idx val="10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8-1D02-4A13-92CD-1E9FF1C962D6}"/>
                </c:ext>
              </c:extLst>
            </c:dLbl>
            <c:dLbl>
              <c:idx val="10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9-1D02-4A13-92CD-1E9FF1C962D6}"/>
                </c:ext>
              </c:extLst>
            </c:dLbl>
            <c:dLbl>
              <c:idx val="10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A-1D02-4A13-92CD-1E9FF1C962D6}"/>
                </c:ext>
              </c:extLst>
            </c:dLbl>
            <c:dLbl>
              <c:idx val="10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B-1D02-4A13-92CD-1E9FF1C962D6}"/>
                </c:ext>
              </c:extLst>
            </c:dLbl>
            <c:dLbl>
              <c:idx val="10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C-1D02-4A13-92CD-1E9FF1C962D6}"/>
                </c:ext>
              </c:extLst>
            </c:dLbl>
            <c:dLbl>
              <c:idx val="10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D-1D02-4A13-92CD-1E9FF1C962D6}"/>
                </c:ext>
              </c:extLst>
            </c:dLbl>
            <c:dLbl>
              <c:idx val="10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E-1D02-4A13-92CD-1E9FF1C962D6}"/>
                </c:ext>
              </c:extLst>
            </c:dLbl>
            <c:dLbl>
              <c:idx val="11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F-1D02-4A13-92CD-1E9FF1C962D6}"/>
                </c:ext>
              </c:extLst>
            </c:dLbl>
            <c:dLbl>
              <c:idx val="11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0-1D02-4A13-92CD-1E9FF1C962D6}"/>
                </c:ext>
              </c:extLst>
            </c:dLbl>
            <c:dLbl>
              <c:idx val="11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1-1D02-4A13-92CD-1E9FF1C962D6}"/>
                </c:ext>
              </c:extLst>
            </c:dLbl>
            <c:dLbl>
              <c:idx val="11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2-1D02-4A13-92CD-1E9FF1C962D6}"/>
                </c:ext>
              </c:extLst>
            </c:dLbl>
            <c:dLbl>
              <c:idx val="11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3-1D02-4A13-92CD-1E9FF1C962D6}"/>
                </c:ext>
              </c:extLst>
            </c:dLbl>
            <c:dLbl>
              <c:idx val="11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4-1D02-4A13-92CD-1E9FF1C962D6}"/>
                </c:ext>
              </c:extLst>
            </c:dLbl>
            <c:dLbl>
              <c:idx val="11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5-1D02-4A13-92CD-1E9FF1C962D6}"/>
                </c:ext>
              </c:extLst>
            </c:dLbl>
            <c:dLbl>
              <c:idx val="11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6-1D02-4A13-92CD-1E9FF1C962D6}"/>
                </c:ext>
              </c:extLst>
            </c:dLbl>
            <c:dLbl>
              <c:idx val="11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7-1D02-4A13-92CD-1E9FF1C962D6}"/>
                </c:ext>
              </c:extLst>
            </c:dLbl>
            <c:dLbl>
              <c:idx val="11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8-1D02-4A13-92CD-1E9FF1C962D6}"/>
                </c:ext>
              </c:extLst>
            </c:dLbl>
            <c:dLbl>
              <c:idx val="12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9-1D02-4A13-92CD-1E9FF1C962D6}"/>
                </c:ext>
              </c:extLst>
            </c:dLbl>
            <c:dLbl>
              <c:idx val="12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A-1D02-4A13-92CD-1E9FF1C962D6}"/>
                </c:ext>
              </c:extLst>
            </c:dLbl>
            <c:dLbl>
              <c:idx val="12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B-1D02-4A13-92CD-1E9FF1C962D6}"/>
                </c:ext>
              </c:extLst>
            </c:dLbl>
            <c:dLbl>
              <c:idx val="12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C-1D02-4A13-92CD-1E9FF1C962D6}"/>
                </c:ext>
              </c:extLst>
            </c:dLbl>
            <c:dLbl>
              <c:idx val="12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D-1D02-4A13-92CD-1E9FF1C962D6}"/>
                </c:ext>
              </c:extLst>
            </c:dLbl>
            <c:dLbl>
              <c:idx val="12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E-1D02-4A13-92CD-1E9FF1C962D6}"/>
                </c:ext>
              </c:extLst>
            </c:dLbl>
            <c:dLbl>
              <c:idx val="12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F-1D02-4A13-92CD-1E9FF1C962D6}"/>
                </c:ext>
              </c:extLst>
            </c:dLbl>
            <c:dLbl>
              <c:idx val="12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0-1D02-4A13-92CD-1E9FF1C962D6}"/>
                </c:ext>
              </c:extLst>
            </c:dLbl>
            <c:dLbl>
              <c:idx val="12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1-1D02-4A13-92CD-1E9FF1C962D6}"/>
                </c:ext>
              </c:extLst>
            </c:dLbl>
            <c:dLbl>
              <c:idx val="12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2-1D02-4A13-92CD-1E9FF1C962D6}"/>
                </c:ext>
              </c:extLst>
            </c:dLbl>
            <c:dLbl>
              <c:idx val="13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3-1D02-4A13-92CD-1E9FF1C962D6}"/>
                </c:ext>
              </c:extLst>
            </c:dLbl>
            <c:dLbl>
              <c:idx val="13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4-1D02-4A13-92CD-1E9FF1C962D6}"/>
                </c:ext>
              </c:extLst>
            </c:dLbl>
            <c:dLbl>
              <c:idx val="13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5-1D02-4A13-92CD-1E9FF1C962D6}"/>
                </c:ext>
              </c:extLst>
            </c:dLbl>
            <c:dLbl>
              <c:idx val="13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6-1D02-4A13-92CD-1E9FF1C962D6}"/>
                </c:ext>
              </c:extLst>
            </c:dLbl>
            <c:dLbl>
              <c:idx val="13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7-1D02-4A13-92CD-1E9FF1C962D6}"/>
                </c:ext>
              </c:extLst>
            </c:dLbl>
            <c:dLbl>
              <c:idx val="13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8-1D02-4A13-92CD-1E9FF1C962D6}"/>
                </c:ext>
              </c:extLst>
            </c:dLbl>
            <c:dLbl>
              <c:idx val="13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9-1D02-4A13-92CD-1E9FF1C962D6}"/>
                </c:ext>
              </c:extLst>
            </c:dLbl>
            <c:dLbl>
              <c:idx val="13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A-1D02-4A13-92CD-1E9FF1C962D6}"/>
                </c:ext>
              </c:extLst>
            </c:dLbl>
            <c:dLbl>
              <c:idx val="13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B-1D02-4A13-92CD-1E9FF1C962D6}"/>
                </c:ext>
              </c:extLst>
            </c:dLbl>
            <c:dLbl>
              <c:idx val="13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C-1D02-4A13-92CD-1E9FF1C962D6}"/>
                </c:ext>
              </c:extLst>
            </c:dLbl>
            <c:dLbl>
              <c:idx val="14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D-1D02-4A13-92CD-1E9FF1C962D6}"/>
                </c:ext>
              </c:extLst>
            </c:dLbl>
            <c:dLbl>
              <c:idx val="14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E-1D02-4A13-92CD-1E9FF1C962D6}"/>
                </c:ext>
              </c:extLst>
            </c:dLbl>
            <c:dLbl>
              <c:idx val="14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F-1D02-4A13-92CD-1E9FF1C962D6}"/>
                </c:ext>
              </c:extLst>
            </c:dLbl>
            <c:dLbl>
              <c:idx val="14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0-1D02-4A13-92CD-1E9FF1C962D6}"/>
                </c:ext>
              </c:extLst>
            </c:dLbl>
            <c:dLbl>
              <c:idx val="14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1-1D02-4A13-92CD-1E9FF1C962D6}"/>
                </c:ext>
              </c:extLst>
            </c:dLbl>
            <c:dLbl>
              <c:idx val="14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2-1D02-4A13-92CD-1E9FF1C962D6}"/>
                </c:ext>
              </c:extLst>
            </c:dLbl>
            <c:dLbl>
              <c:idx val="14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3-1D02-4A13-92CD-1E9FF1C962D6}"/>
                </c:ext>
              </c:extLst>
            </c:dLbl>
            <c:dLbl>
              <c:idx val="14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4-1D02-4A13-92CD-1E9FF1C962D6}"/>
                </c:ext>
              </c:extLst>
            </c:dLbl>
            <c:dLbl>
              <c:idx val="14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5-1D02-4A13-92CD-1E9FF1C962D6}"/>
                </c:ext>
              </c:extLst>
            </c:dLbl>
            <c:dLbl>
              <c:idx val="14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6-1D02-4A13-92CD-1E9FF1C962D6}"/>
                </c:ext>
              </c:extLst>
            </c:dLbl>
            <c:dLbl>
              <c:idx val="15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7-1D02-4A13-92CD-1E9FF1C962D6}"/>
                </c:ext>
              </c:extLst>
            </c:dLbl>
            <c:dLbl>
              <c:idx val="15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8-1D02-4A13-92CD-1E9FF1C962D6}"/>
                </c:ext>
              </c:extLst>
            </c:dLbl>
            <c:dLbl>
              <c:idx val="15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9-1D02-4A13-92CD-1E9FF1C962D6}"/>
                </c:ext>
              </c:extLst>
            </c:dLbl>
            <c:dLbl>
              <c:idx val="15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A-1D02-4A13-92CD-1E9FF1C962D6}"/>
                </c:ext>
              </c:extLst>
            </c:dLbl>
            <c:dLbl>
              <c:idx val="15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B-1D02-4A13-92CD-1E9FF1C962D6}"/>
                </c:ext>
              </c:extLst>
            </c:dLbl>
            <c:dLbl>
              <c:idx val="15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C-1D02-4A13-92CD-1E9FF1C962D6}"/>
                </c:ext>
              </c:extLst>
            </c:dLbl>
            <c:dLbl>
              <c:idx val="15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D-1D02-4A13-92CD-1E9FF1C962D6}"/>
                </c:ext>
              </c:extLst>
            </c:dLbl>
            <c:dLbl>
              <c:idx val="15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E-1D02-4A13-92CD-1E9FF1C962D6}"/>
                </c:ext>
              </c:extLst>
            </c:dLbl>
            <c:dLbl>
              <c:idx val="15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F-1D02-4A13-92CD-1E9FF1C962D6}"/>
                </c:ext>
              </c:extLst>
            </c:dLbl>
            <c:dLbl>
              <c:idx val="15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0-1D02-4A13-92CD-1E9FF1C962D6}"/>
                </c:ext>
              </c:extLst>
            </c:dLbl>
            <c:dLbl>
              <c:idx val="16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1-1D02-4A13-92CD-1E9FF1C962D6}"/>
                </c:ext>
              </c:extLst>
            </c:dLbl>
            <c:dLbl>
              <c:idx val="16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2-1D02-4A13-92CD-1E9FF1C962D6}"/>
                </c:ext>
              </c:extLst>
            </c:dLbl>
            <c:dLbl>
              <c:idx val="16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3-1D02-4A13-92CD-1E9FF1C962D6}"/>
                </c:ext>
              </c:extLst>
            </c:dLbl>
            <c:dLbl>
              <c:idx val="16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4-1D02-4A13-92CD-1E9FF1C962D6}"/>
                </c:ext>
              </c:extLst>
            </c:dLbl>
            <c:dLbl>
              <c:idx val="16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5-1D02-4A13-92CD-1E9FF1C962D6}"/>
                </c:ext>
              </c:extLst>
            </c:dLbl>
            <c:dLbl>
              <c:idx val="16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6-1D02-4A13-92CD-1E9FF1C962D6}"/>
                </c:ext>
              </c:extLst>
            </c:dLbl>
            <c:dLbl>
              <c:idx val="16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7-1D02-4A13-92CD-1E9FF1C962D6}"/>
                </c:ext>
              </c:extLst>
            </c:dLbl>
            <c:dLbl>
              <c:idx val="16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8-1D02-4A13-92CD-1E9FF1C962D6}"/>
                </c:ext>
              </c:extLst>
            </c:dLbl>
            <c:dLbl>
              <c:idx val="16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9-1D02-4A13-92CD-1E9FF1C962D6}"/>
                </c:ext>
              </c:extLst>
            </c:dLbl>
            <c:dLbl>
              <c:idx val="16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A-1D02-4A13-92CD-1E9FF1C962D6}"/>
                </c:ext>
              </c:extLst>
            </c:dLbl>
            <c:dLbl>
              <c:idx val="17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B-1D02-4A13-92CD-1E9FF1C962D6}"/>
                </c:ext>
              </c:extLst>
            </c:dLbl>
            <c:dLbl>
              <c:idx val="17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C-1D02-4A13-92CD-1E9FF1C962D6}"/>
                </c:ext>
              </c:extLst>
            </c:dLbl>
            <c:dLbl>
              <c:idx val="17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D-1D02-4A13-92CD-1E9FF1C962D6}"/>
                </c:ext>
              </c:extLst>
            </c:dLbl>
            <c:dLbl>
              <c:idx val="17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E-1D02-4A13-92CD-1E9FF1C962D6}"/>
                </c:ext>
              </c:extLst>
            </c:dLbl>
            <c:dLbl>
              <c:idx val="17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F-1D02-4A13-92CD-1E9FF1C962D6}"/>
                </c:ext>
              </c:extLst>
            </c:dLbl>
            <c:dLbl>
              <c:idx val="17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0-1D02-4A13-92CD-1E9FF1C962D6}"/>
                </c:ext>
              </c:extLst>
            </c:dLbl>
            <c:dLbl>
              <c:idx val="17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1-1D02-4A13-92CD-1E9FF1C962D6}"/>
                </c:ext>
              </c:extLst>
            </c:dLbl>
            <c:dLbl>
              <c:idx val="17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2-1D02-4A13-92CD-1E9FF1C962D6}"/>
                </c:ext>
              </c:extLst>
            </c:dLbl>
            <c:dLbl>
              <c:idx val="17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3-1D02-4A13-92CD-1E9FF1C962D6}"/>
                </c:ext>
              </c:extLst>
            </c:dLbl>
            <c:dLbl>
              <c:idx val="17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4-1D02-4A13-92CD-1E9FF1C962D6}"/>
                </c:ext>
              </c:extLst>
            </c:dLbl>
            <c:dLbl>
              <c:idx val="18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5-1D02-4A13-92CD-1E9FF1C962D6}"/>
                </c:ext>
              </c:extLst>
            </c:dLbl>
            <c:dLbl>
              <c:idx val="18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6-1D02-4A13-92CD-1E9FF1C962D6}"/>
                </c:ext>
              </c:extLst>
            </c:dLbl>
            <c:dLbl>
              <c:idx val="18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7-1D02-4A13-92CD-1E9FF1C962D6}"/>
                </c:ext>
              </c:extLst>
            </c:dLbl>
            <c:dLbl>
              <c:idx val="18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8-1D02-4A13-92CD-1E9FF1C962D6}"/>
                </c:ext>
              </c:extLst>
            </c:dLbl>
            <c:dLbl>
              <c:idx val="18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9-1D02-4A13-92CD-1E9FF1C962D6}"/>
                </c:ext>
              </c:extLst>
            </c:dLbl>
            <c:dLbl>
              <c:idx val="18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A-1D02-4A13-92CD-1E9FF1C962D6}"/>
                </c:ext>
              </c:extLst>
            </c:dLbl>
            <c:dLbl>
              <c:idx val="18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B-1D02-4A13-92CD-1E9FF1C962D6}"/>
                </c:ext>
              </c:extLst>
            </c:dLbl>
            <c:dLbl>
              <c:idx val="18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C-1D02-4A13-92CD-1E9FF1C962D6}"/>
                </c:ext>
              </c:extLst>
            </c:dLbl>
            <c:dLbl>
              <c:idx val="18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D-1D02-4A13-92CD-1E9FF1C962D6}"/>
                </c:ext>
              </c:extLst>
            </c:dLbl>
            <c:dLbl>
              <c:idx val="18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E-1D02-4A13-92CD-1E9FF1C962D6}"/>
                </c:ext>
              </c:extLst>
            </c:dLbl>
            <c:dLbl>
              <c:idx val="19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F-1D02-4A13-92CD-1E9FF1C962D6}"/>
                </c:ext>
              </c:extLst>
            </c:dLbl>
            <c:dLbl>
              <c:idx val="19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0-1D02-4A13-92CD-1E9FF1C962D6}"/>
                </c:ext>
              </c:extLst>
            </c:dLbl>
            <c:dLbl>
              <c:idx val="19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1-1D02-4A13-92CD-1E9FF1C962D6}"/>
                </c:ext>
              </c:extLst>
            </c:dLbl>
            <c:dLbl>
              <c:idx val="19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2-1D02-4A13-92CD-1E9FF1C962D6}"/>
                </c:ext>
              </c:extLst>
            </c:dLbl>
            <c:dLbl>
              <c:idx val="19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3-1D02-4A13-92CD-1E9FF1C962D6}"/>
                </c:ext>
              </c:extLst>
            </c:dLbl>
            <c:dLbl>
              <c:idx val="19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4-1D02-4A13-92CD-1E9FF1C962D6}"/>
                </c:ext>
              </c:extLst>
            </c:dLbl>
            <c:dLbl>
              <c:idx val="19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5-1D02-4A13-92CD-1E9FF1C962D6}"/>
                </c:ext>
              </c:extLst>
            </c:dLbl>
            <c:dLbl>
              <c:idx val="19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6-1D02-4A13-92CD-1E9FF1C962D6}"/>
                </c:ext>
              </c:extLst>
            </c:dLbl>
            <c:dLbl>
              <c:idx val="19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7-1D02-4A13-92CD-1E9FF1C962D6}"/>
                </c:ext>
              </c:extLst>
            </c:dLbl>
            <c:dLbl>
              <c:idx val="19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8-1D02-4A13-92CD-1E9FF1C962D6}"/>
                </c:ext>
              </c:extLst>
            </c:dLbl>
            <c:dLbl>
              <c:idx val="20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9-1D02-4A13-92CD-1E9FF1C962D6}"/>
                </c:ext>
              </c:extLst>
            </c:dLbl>
            <c:dLbl>
              <c:idx val="20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A-1D02-4A13-92CD-1E9FF1C962D6}"/>
                </c:ext>
              </c:extLst>
            </c:dLbl>
            <c:dLbl>
              <c:idx val="20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B-1D02-4A13-92CD-1E9FF1C962D6}"/>
                </c:ext>
              </c:extLst>
            </c:dLbl>
            <c:dLbl>
              <c:idx val="20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C-1D02-4A13-92CD-1E9FF1C962D6}"/>
                </c:ext>
              </c:extLst>
            </c:dLbl>
            <c:dLbl>
              <c:idx val="20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D-1D02-4A13-92CD-1E9FF1C962D6}"/>
                </c:ext>
              </c:extLst>
            </c:dLbl>
            <c:dLbl>
              <c:idx val="20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E-1D02-4A13-92CD-1E9FF1C962D6}"/>
                </c:ext>
              </c:extLst>
            </c:dLbl>
            <c:dLbl>
              <c:idx val="20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F-1D02-4A13-92CD-1E9FF1C962D6}"/>
                </c:ext>
              </c:extLst>
            </c:dLbl>
            <c:dLbl>
              <c:idx val="20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0-1D02-4A13-92CD-1E9FF1C962D6}"/>
                </c:ext>
              </c:extLst>
            </c:dLbl>
            <c:dLbl>
              <c:idx val="20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1-1D02-4A13-92CD-1E9FF1C962D6}"/>
                </c:ext>
              </c:extLst>
            </c:dLbl>
            <c:dLbl>
              <c:idx val="20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2-1D02-4A13-92CD-1E9FF1C962D6}"/>
                </c:ext>
              </c:extLst>
            </c:dLbl>
            <c:dLbl>
              <c:idx val="21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3-1D02-4A13-92CD-1E9FF1C962D6}"/>
                </c:ext>
              </c:extLst>
            </c:dLbl>
            <c:dLbl>
              <c:idx val="21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4-1D02-4A13-92CD-1E9FF1C962D6}"/>
                </c:ext>
              </c:extLst>
            </c:dLbl>
            <c:dLbl>
              <c:idx val="21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5-1D02-4A13-92CD-1E9FF1C962D6}"/>
                </c:ext>
              </c:extLst>
            </c:dLbl>
            <c:dLbl>
              <c:idx val="21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6-1D02-4A13-92CD-1E9FF1C962D6}"/>
                </c:ext>
              </c:extLst>
            </c:dLbl>
            <c:dLbl>
              <c:idx val="21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7-1D02-4A13-92CD-1E9FF1C962D6}"/>
                </c:ext>
              </c:extLst>
            </c:dLbl>
            <c:dLbl>
              <c:idx val="21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8-1D02-4A13-92CD-1E9FF1C962D6}"/>
                </c:ext>
              </c:extLst>
            </c:dLbl>
            <c:dLbl>
              <c:idx val="21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9-1D02-4A13-92CD-1E9FF1C962D6}"/>
                </c:ext>
              </c:extLst>
            </c:dLbl>
            <c:dLbl>
              <c:idx val="21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A-1D02-4A13-92CD-1E9FF1C962D6}"/>
                </c:ext>
              </c:extLst>
            </c:dLbl>
            <c:dLbl>
              <c:idx val="21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B-1D02-4A13-92CD-1E9FF1C962D6}"/>
                </c:ext>
              </c:extLst>
            </c:dLbl>
            <c:dLbl>
              <c:idx val="21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C-1D02-4A13-92CD-1E9FF1C962D6}"/>
                </c:ext>
              </c:extLst>
            </c:dLbl>
            <c:dLbl>
              <c:idx val="22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D-1D02-4A13-92CD-1E9FF1C962D6}"/>
                </c:ext>
              </c:extLst>
            </c:dLbl>
            <c:dLbl>
              <c:idx val="22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E-1D02-4A13-92CD-1E9FF1C962D6}"/>
                </c:ext>
              </c:extLst>
            </c:dLbl>
            <c:dLbl>
              <c:idx val="22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F-1D02-4A13-92CD-1E9FF1C962D6}"/>
                </c:ext>
              </c:extLst>
            </c:dLbl>
            <c:dLbl>
              <c:idx val="22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0-1D02-4A13-92CD-1E9FF1C962D6}"/>
                </c:ext>
              </c:extLst>
            </c:dLbl>
            <c:dLbl>
              <c:idx val="22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1-1D02-4A13-92CD-1E9FF1C962D6}"/>
                </c:ext>
              </c:extLst>
            </c:dLbl>
            <c:dLbl>
              <c:idx val="22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2-1D02-4A13-92CD-1E9FF1C962D6}"/>
                </c:ext>
              </c:extLst>
            </c:dLbl>
            <c:dLbl>
              <c:idx val="22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3-1D02-4A13-92CD-1E9FF1C962D6}"/>
                </c:ext>
              </c:extLst>
            </c:dLbl>
            <c:dLbl>
              <c:idx val="22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4-1D02-4A13-92CD-1E9FF1C962D6}"/>
                </c:ext>
              </c:extLst>
            </c:dLbl>
            <c:dLbl>
              <c:idx val="22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5-1D02-4A13-92CD-1E9FF1C962D6}"/>
                </c:ext>
              </c:extLst>
            </c:dLbl>
            <c:dLbl>
              <c:idx val="22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6-1D02-4A13-92CD-1E9FF1C962D6}"/>
                </c:ext>
              </c:extLst>
            </c:dLbl>
            <c:dLbl>
              <c:idx val="23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7-1D02-4A13-92CD-1E9FF1C962D6}"/>
                </c:ext>
              </c:extLst>
            </c:dLbl>
            <c:dLbl>
              <c:idx val="23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8-1D02-4A13-92CD-1E9FF1C962D6}"/>
                </c:ext>
              </c:extLst>
            </c:dLbl>
            <c:dLbl>
              <c:idx val="23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9-1D02-4A13-92CD-1E9FF1C962D6}"/>
                </c:ext>
              </c:extLst>
            </c:dLbl>
            <c:dLbl>
              <c:idx val="23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A-1D02-4A13-92CD-1E9FF1C962D6}"/>
                </c:ext>
              </c:extLst>
            </c:dLbl>
            <c:dLbl>
              <c:idx val="23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B-1D02-4A13-92CD-1E9FF1C962D6}"/>
                </c:ext>
              </c:extLst>
            </c:dLbl>
            <c:dLbl>
              <c:idx val="23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C-1D02-4A13-92CD-1E9FF1C962D6}"/>
                </c:ext>
              </c:extLst>
            </c:dLbl>
            <c:dLbl>
              <c:idx val="23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D-1D02-4A13-92CD-1E9FF1C962D6}"/>
                </c:ext>
              </c:extLst>
            </c:dLbl>
            <c:dLbl>
              <c:idx val="23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E-1D02-4A13-92CD-1E9FF1C962D6}"/>
                </c:ext>
              </c:extLst>
            </c:dLbl>
            <c:dLbl>
              <c:idx val="23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F-1D02-4A13-92CD-1E9FF1C962D6}"/>
                </c:ext>
              </c:extLst>
            </c:dLbl>
            <c:dLbl>
              <c:idx val="23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0-1D02-4A13-92CD-1E9FF1C962D6}"/>
                </c:ext>
              </c:extLst>
            </c:dLbl>
            <c:dLbl>
              <c:idx val="24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1-1D02-4A13-92CD-1E9FF1C962D6}"/>
                </c:ext>
              </c:extLst>
            </c:dLbl>
            <c:dLbl>
              <c:idx val="24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2-1D02-4A13-92CD-1E9FF1C962D6}"/>
                </c:ext>
              </c:extLst>
            </c:dLbl>
            <c:dLbl>
              <c:idx val="24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3-1D02-4A13-92CD-1E9FF1C962D6}"/>
                </c:ext>
              </c:extLst>
            </c:dLbl>
            <c:dLbl>
              <c:idx val="24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4-1D02-4A13-92CD-1E9FF1C962D6}"/>
                </c:ext>
              </c:extLst>
            </c:dLbl>
            <c:dLbl>
              <c:idx val="24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5-1D02-4A13-92CD-1E9FF1C962D6}"/>
                </c:ext>
              </c:extLst>
            </c:dLbl>
            <c:dLbl>
              <c:idx val="24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6-1D02-4A13-92CD-1E9FF1C962D6}"/>
                </c:ext>
              </c:extLst>
            </c:dLbl>
            <c:dLbl>
              <c:idx val="24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7-1D02-4A13-92CD-1E9FF1C962D6}"/>
                </c:ext>
              </c:extLst>
            </c:dLbl>
            <c:dLbl>
              <c:idx val="24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8-1D02-4A13-92CD-1E9FF1C962D6}"/>
                </c:ext>
              </c:extLst>
            </c:dLbl>
            <c:dLbl>
              <c:idx val="24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9-1D02-4A13-92CD-1E9FF1C962D6}"/>
                </c:ext>
              </c:extLst>
            </c:dLbl>
            <c:dLbl>
              <c:idx val="24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A-1D02-4A13-92CD-1E9FF1C962D6}"/>
                </c:ext>
              </c:extLst>
            </c:dLbl>
            <c:dLbl>
              <c:idx val="25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B-1D02-4A13-92CD-1E9FF1C962D6}"/>
                </c:ext>
              </c:extLst>
            </c:dLbl>
            <c:dLbl>
              <c:idx val="25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C-1D02-4A13-92CD-1E9FF1C962D6}"/>
                </c:ext>
              </c:extLst>
            </c:dLbl>
            <c:dLbl>
              <c:idx val="25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D-1D02-4A13-92CD-1E9FF1C962D6}"/>
                </c:ext>
              </c:extLst>
            </c:dLbl>
            <c:dLbl>
              <c:idx val="25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E-1D02-4A13-92CD-1E9FF1C962D6}"/>
                </c:ext>
              </c:extLst>
            </c:dLbl>
            <c:dLbl>
              <c:idx val="25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F-1D02-4A13-92CD-1E9FF1C962D6}"/>
                </c:ext>
              </c:extLst>
            </c:dLbl>
            <c:dLbl>
              <c:idx val="25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0-1D02-4A13-92CD-1E9FF1C962D6}"/>
                </c:ext>
              </c:extLst>
            </c:dLbl>
            <c:dLbl>
              <c:idx val="25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1-1D02-4A13-92CD-1E9FF1C962D6}"/>
                </c:ext>
              </c:extLst>
            </c:dLbl>
            <c:dLbl>
              <c:idx val="25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2-1D02-4A13-92CD-1E9FF1C962D6}"/>
                </c:ext>
              </c:extLst>
            </c:dLbl>
            <c:dLbl>
              <c:idx val="25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3-1D02-4A13-92CD-1E9FF1C962D6}"/>
                </c:ext>
              </c:extLst>
            </c:dLbl>
            <c:dLbl>
              <c:idx val="25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4-1D02-4A13-92CD-1E9FF1C962D6}"/>
                </c:ext>
              </c:extLst>
            </c:dLbl>
            <c:dLbl>
              <c:idx val="26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5-1D02-4A13-92CD-1E9FF1C962D6}"/>
                </c:ext>
              </c:extLst>
            </c:dLbl>
            <c:dLbl>
              <c:idx val="26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6-1D02-4A13-92CD-1E9FF1C962D6}"/>
                </c:ext>
              </c:extLst>
            </c:dLbl>
            <c:dLbl>
              <c:idx val="26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7-1D02-4A13-92CD-1E9FF1C962D6}"/>
                </c:ext>
              </c:extLst>
            </c:dLbl>
            <c:dLbl>
              <c:idx val="26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8-1D02-4A13-92CD-1E9FF1C962D6}"/>
                </c:ext>
              </c:extLst>
            </c:dLbl>
            <c:dLbl>
              <c:idx val="26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9-1D02-4A13-92CD-1E9FF1C962D6}"/>
                </c:ext>
              </c:extLst>
            </c:dLbl>
            <c:dLbl>
              <c:idx val="26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A-1D02-4A13-92CD-1E9FF1C962D6}"/>
                </c:ext>
              </c:extLst>
            </c:dLbl>
            <c:dLbl>
              <c:idx val="26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B-1D02-4A13-92CD-1E9FF1C962D6}"/>
                </c:ext>
              </c:extLst>
            </c:dLbl>
            <c:dLbl>
              <c:idx val="26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C-1D02-4A13-92CD-1E9FF1C962D6}"/>
                </c:ext>
              </c:extLst>
            </c:dLbl>
            <c:dLbl>
              <c:idx val="26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D-1D02-4A13-92CD-1E9FF1C962D6}"/>
                </c:ext>
              </c:extLst>
            </c:dLbl>
            <c:dLbl>
              <c:idx val="26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E-1D02-4A13-92CD-1E9FF1C962D6}"/>
                </c:ext>
              </c:extLst>
            </c:dLbl>
            <c:dLbl>
              <c:idx val="27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F-1D02-4A13-92CD-1E9FF1C962D6}"/>
                </c:ext>
              </c:extLst>
            </c:dLbl>
            <c:dLbl>
              <c:idx val="27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0-1D02-4A13-92CD-1E9FF1C962D6}"/>
                </c:ext>
              </c:extLst>
            </c:dLbl>
            <c:dLbl>
              <c:idx val="27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1-1D02-4A13-92CD-1E9FF1C962D6}"/>
                </c:ext>
              </c:extLst>
            </c:dLbl>
            <c:dLbl>
              <c:idx val="27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2-1D02-4A13-92CD-1E9FF1C962D6}"/>
                </c:ext>
              </c:extLst>
            </c:dLbl>
            <c:dLbl>
              <c:idx val="27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3-1D02-4A13-92CD-1E9FF1C962D6}"/>
                </c:ext>
              </c:extLst>
            </c:dLbl>
            <c:dLbl>
              <c:idx val="27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4-1D02-4A13-92CD-1E9FF1C962D6}"/>
                </c:ext>
              </c:extLst>
            </c:dLbl>
            <c:dLbl>
              <c:idx val="27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5-1D02-4A13-92CD-1E9FF1C962D6}"/>
                </c:ext>
              </c:extLst>
            </c:dLbl>
            <c:dLbl>
              <c:idx val="27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6-1D02-4A13-92CD-1E9FF1C962D6}"/>
                </c:ext>
              </c:extLst>
            </c:dLbl>
            <c:dLbl>
              <c:idx val="27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7-1D02-4A13-92CD-1E9FF1C962D6}"/>
                </c:ext>
              </c:extLst>
            </c:dLbl>
            <c:dLbl>
              <c:idx val="27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8-1D02-4A13-92CD-1E9FF1C962D6}"/>
                </c:ext>
              </c:extLst>
            </c:dLbl>
            <c:dLbl>
              <c:idx val="28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9-1D02-4A13-92CD-1E9FF1C962D6}"/>
                </c:ext>
              </c:extLst>
            </c:dLbl>
            <c:dLbl>
              <c:idx val="28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A-1D02-4A13-92CD-1E9FF1C962D6}"/>
                </c:ext>
              </c:extLst>
            </c:dLbl>
            <c:dLbl>
              <c:idx val="28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B-1D02-4A13-92CD-1E9FF1C962D6}"/>
                </c:ext>
              </c:extLst>
            </c:dLbl>
            <c:dLbl>
              <c:idx val="28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C-1D02-4A13-92CD-1E9FF1C962D6}"/>
                </c:ext>
              </c:extLst>
            </c:dLbl>
            <c:dLbl>
              <c:idx val="28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D-1D02-4A13-92CD-1E9FF1C962D6}"/>
                </c:ext>
              </c:extLst>
            </c:dLbl>
            <c:dLbl>
              <c:idx val="28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E-1D02-4A13-92CD-1E9FF1C962D6}"/>
                </c:ext>
              </c:extLst>
            </c:dLbl>
            <c:dLbl>
              <c:idx val="28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F-1D02-4A13-92CD-1E9FF1C962D6}"/>
                </c:ext>
              </c:extLst>
            </c:dLbl>
            <c:dLbl>
              <c:idx val="28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0-1D02-4A13-92CD-1E9FF1C962D6}"/>
                </c:ext>
              </c:extLst>
            </c:dLbl>
            <c:dLbl>
              <c:idx val="28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1-1D02-4A13-92CD-1E9FF1C962D6}"/>
                </c:ext>
              </c:extLst>
            </c:dLbl>
            <c:dLbl>
              <c:idx val="28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2-1D02-4A13-92CD-1E9FF1C962D6}"/>
                </c:ext>
              </c:extLst>
            </c:dLbl>
            <c:dLbl>
              <c:idx val="29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3-1D02-4A13-92CD-1E9FF1C962D6}"/>
                </c:ext>
              </c:extLst>
            </c:dLbl>
            <c:dLbl>
              <c:idx val="29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4-1D02-4A13-92CD-1E9FF1C962D6}"/>
                </c:ext>
              </c:extLst>
            </c:dLbl>
            <c:dLbl>
              <c:idx val="29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5-1D02-4A13-92CD-1E9FF1C962D6}"/>
                </c:ext>
              </c:extLst>
            </c:dLbl>
            <c:dLbl>
              <c:idx val="29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6-1D02-4A13-92CD-1E9FF1C962D6}"/>
                </c:ext>
              </c:extLst>
            </c:dLbl>
            <c:dLbl>
              <c:idx val="29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7-1D02-4A13-92CD-1E9FF1C962D6}"/>
                </c:ext>
              </c:extLst>
            </c:dLbl>
            <c:dLbl>
              <c:idx val="29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8-1D02-4A13-92CD-1E9FF1C962D6}"/>
                </c:ext>
              </c:extLst>
            </c:dLbl>
            <c:dLbl>
              <c:idx val="29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9-1D02-4A13-92CD-1E9FF1C962D6}"/>
                </c:ext>
              </c:extLst>
            </c:dLbl>
            <c:dLbl>
              <c:idx val="29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A-1D02-4A13-92CD-1E9FF1C962D6}"/>
                </c:ext>
              </c:extLst>
            </c:dLbl>
            <c:dLbl>
              <c:idx val="29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B-1D02-4A13-92CD-1E9FF1C962D6}"/>
                </c:ext>
              </c:extLst>
            </c:dLbl>
            <c:dLbl>
              <c:idx val="29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C-1D02-4A13-92CD-1E9FF1C962D6}"/>
                </c:ext>
              </c:extLst>
            </c:dLbl>
            <c:dLbl>
              <c:idx val="30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D-1D02-4A13-92CD-1E9FF1C962D6}"/>
                </c:ext>
              </c:extLst>
            </c:dLbl>
            <c:dLbl>
              <c:idx val="30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E-1D02-4A13-92CD-1E9FF1C962D6}"/>
                </c:ext>
              </c:extLst>
            </c:dLbl>
            <c:dLbl>
              <c:idx val="30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F-1D02-4A13-92CD-1E9FF1C962D6}"/>
                </c:ext>
              </c:extLst>
            </c:dLbl>
            <c:dLbl>
              <c:idx val="30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0-1D02-4A13-92CD-1E9FF1C962D6}"/>
                </c:ext>
              </c:extLst>
            </c:dLbl>
            <c:dLbl>
              <c:idx val="30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1-1D02-4A13-92CD-1E9FF1C962D6}"/>
                </c:ext>
              </c:extLst>
            </c:dLbl>
            <c:dLbl>
              <c:idx val="30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2-1D02-4A13-92CD-1E9FF1C962D6}"/>
                </c:ext>
              </c:extLst>
            </c:dLbl>
            <c:dLbl>
              <c:idx val="30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3-1D02-4A13-92CD-1E9FF1C962D6}"/>
                </c:ext>
              </c:extLst>
            </c:dLbl>
            <c:dLbl>
              <c:idx val="30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4-1D02-4A13-92CD-1E9FF1C962D6}"/>
                </c:ext>
              </c:extLst>
            </c:dLbl>
            <c:dLbl>
              <c:idx val="30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5-1D02-4A13-92CD-1E9FF1C962D6}"/>
                </c:ext>
              </c:extLst>
            </c:dLbl>
            <c:dLbl>
              <c:idx val="30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6-1D02-4A13-92CD-1E9FF1C962D6}"/>
                </c:ext>
              </c:extLst>
            </c:dLbl>
            <c:dLbl>
              <c:idx val="31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7-1D02-4A13-92CD-1E9FF1C962D6}"/>
                </c:ext>
              </c:extLst>
            </c:dLbl>
            <c:dLbl>
              <c:idx val="31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8-1D02-4A13-92CD-1E9FF1C962D6}"/>
                </c:ext>
              </c:extLst>
            </c:dLbl>
            <c:dLbl>
              <c:idx val="31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9-1D02-4A13-92CD-1E9FF1C962D6}"/>
                </c:ext>
              </c:extLst>
            </c:dLbl>
            <c:dLbl>
              <c:idx val="31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A-1D02-4A13-92CD-1E9FF1C962D6}"/>
                </c:ext>
              </c:extLst>
            </c:dLbl>
            <c:dLbl>
              <c:idx val="31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B-1D02-4A13-92CD-1E9FF1C962D6}"/>
                </c:ext>
              </c:extLst>
            </c:dLbl>
            <c:dLbl>
              <c:idx val="31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C-1D02-4A13-92CD-1E9FF1C962D6}"/>
                </c:ext>
              </c:extLst>
            </c:dLbl>
            <c:dLbl>
              <c:idx val="31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D-1D02-4A13-92CD-1E9FF1C962D6}"/>
                </c:ext>
              </c:extLst>
            </c:dLbl>
            <c:dLbl>
              <c:idx val="31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E-1D02-4A13-92CD-1E9FF1C962D6}"/>
                </c:ext>
              </c:extLst>
            </c:dLbl>
            <c:dLbl>
              <c:idx val="31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F-1D02-4A13-92CD-1E9FF1C962D6}"/>
                </c:ext>
              </c:extLst>
            </c:dLbl>
            <c:dLbl>
              <c:idx val="31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0-1D02-4A13-92CD-1E9FF1C962D6}"/>
                </c:ext>
              </c:extLst>
            </c:dLbl>
            <c:dLbl>
              <c:idx val="32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1-1D02-4A13-92CD-1E9FF1C962D6}"/>
                </c:ext>
              </c:extLst>
            </c:dLbl>
            <c:dLbl>
              <c:idx val="32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2-1D02-4A13-92CD-1E9FF1C962D6}"/>
                </c:ext>
              </c:extLst>
            </c:dLbl>
            <c:dLbl>
              <c:idx val="32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3-1D02-4A13-92CD-1E9FF1C962D6}"/>
                </c:ext>
              </c:extLst>
            </c:dLbl>
            <c:dLbl>
              <c:idx val="32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4-1D02-4A13-92CD-1E9FF1C962D6}"/>
                </c:ext>
              </c:extLst>
            </c:dLbl>
            <c:dLbl>
              <c:idx val="32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5-1D02-4A13-92CD-1E9FF1C962D6}"/>
                </c:ext>
              </c:extLst>
            </c:dLbl>
            <c:dLbl>
              <c:idx val="32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6-1D02-4A13-92CD-1E9FF1C962D6}"/>
                </c:ext>
              </c:extLst>
            </c:dLbl>
            <c:dLbl>
              <c:idx val="32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7-1D02-4A13-92CD-1E9FF1C962D6}"/>
                </c:ext>
              </c:extLst>
            </c:dLbl>
            <c:dLbl>
              <c:idx val="32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8-1D02-4A13-92CD-1E9FF1C962D6}"/>
                </c:ext>
              </c:extLst>
            </c:dLbl>
            <c:dLbl>
              <c:idx val="32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9-1D02-4A13-92CD-1E9FF1C962D6}"/>
                </c:ext>
              </c:extLst>
            </c:dLbl>
            <c:dLbl>
              <c:idx val="32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A-1D02-4A13-92CD-1E9FF1C962D6}"/>
                </c:ext>
              </c:extLst>
            </c:dLbl>
            <c:dLbl>
              <c:idx val="33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B-1D02-4A13-92CD-1E9FF1C962D6}"/>
                </c:ext>
              </c:extLst>
            </c:dLbl>
            <c:dLbl>
              <c:idx val="33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C-1D02-4A13-92CD-1E9FF1C962D6}"/>
                </c:ext>
              </c:extLst>
            </c:dLbl>
            <c:dLbl>
              <c:idx val="33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D-1D02-4A13-92CD-1E9FF1C962D6}"/>
                </c:ext>
              </c:extLst>
            </c:dLbl>
            <c:dLbl>
              <c:idx val="33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E-1D02-4A13-92CD-1E9FF1C962D6}"/>
                </c:ext>
              </c:extLst>
            </c:dLbl>
            <c:dLbl>
              <c:idx val="33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F-1D02-4A13-92CD-1E9FF1C962D6}"/>
                </c:ext>
              </c:extLst>
            </c:dLbl>
            <c:dLbl>
              <c:idx val="33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0-1D02-4A13-92CD-1E9FF1C962D6}"/>
                </c:ext>
              </c:extLst>
            </c:dLbl>
            <c:dLbl>
              <c:idx val="33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1-1D02-4A13-92CD-1E9FF1C962D6}"/>
                </c:ext>
              </c:extLst>
            </c:dLbl>
            <c:dLbl>
              <c:idx val="33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2-1D02-4A13-92CD-1E9FF1C962D6}"/>
                </c:ext>
              </c:extLst>
            </c:dLbl>
            <c:dLbl>
              <c:idx val="33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3-1D02-4A13-92CD-1E9FF1C962D6}"/>
                </c:ext>
              </c:extLst>
            </c:dLbl>
            <c:dLbl>
              <c:idx val="33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4-1D02-4A13-92CD-1E9FF1C962D6}"/>
                </c:ext>
              </c:extLst>
            </c:dLbl>
            <c:dLbl>
              <c:idx val="34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5-1D02-4A13-92CD-1E9FF1C962D6}"/>
                </c:ext>
              </c:extLst>
            </c:dLbl>
            <c:dLbl>
              <c:idx val="34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6-1D02-4A13-92CD-1E9FF1C962D6}"/>
                </c:ext>
              </c:extLst>
            </c:dLbl>
            <c:dLbl>
              <c:idx val="34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7-1D02-4A13-92CD-1E9FF1C962D6}"/>
                </c:ext>
              </c:extLst>
            </c:dLbl>
            <c:dLbl>
              <c:idx val="34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8-1D02-4A13-92CD-1E9FF1C962D6}"/>
                </c:ext>
              </c:extLst>
            </c:dLbl>
            <c:dLbl>
              <c:idx val="34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9-1D02-4A13-92CD-1E9FF1C962D6}"/>
                </c:ext>
              </c:extLst>
            </c:dLbl>
            <c:dLbl>
              <c:idx val="34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A-1D02-4A13-92CD-1E9FF1C962D6}"/>
                </c:ext>
              </c:extLst>
            </c:dLbl>
            <c:dLbl>
              <c:idx val="34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B-1D02-4A13-92CD-1E9FF1C962D6}"/>
                </c:ext>
              </c:extLst>
            </c:dLbl>
            <c:dLbl>
              <c:idx val="34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C-1D02-4A13-92CD-1E9FF1C962D6}"/>
                </c:ext>
              </c:extLst>
            </c:dLbl>
            <c:dLbl>
              <c:idx val="34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D-1D02-4A13-92CD-1E9FF1C962D6}"/>
                </c:ext>
              </c:extLst>
            </c:dLbl>
            <c:dLbl>
              <c:idx val="34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E-1D02-4A13-92CD-1E9FF1C962D6}"/>
                </c:ext>
              </c:extLst>
            </c:dLbl>
            <c:dLbl>
              <c:idx val="35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F-1D02-4A13-92CD-1E9FF1C962D6}"/>
                </c:ext>
              </c:extLst>
            </c:dLbl>
            <c:dLbl>
              <c:idx val="35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0-1D02-4A13-92CD-1E9FF1C962D6}"/>
                </c:ext>
              </c:extLst>
            </c:dLbl>
            <c:dLbl>
              <c:idx val="35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1-1D02-4A13-92CD-1E9FF1C962D6}"/>
                </c:ext>
              </c:extLst>
            </c:dLbl>
            <c:dLbl>
              <c:idx val="35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2-1D02-4A13-92CD-1E9FF1C962D6}"/>
                </c:ext>
              </c:extLst>
            </c:dLbl>
            <c:dLbl>
              <c:idx val="35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3-1D02-4A13-92CD-1E9FF1C962D6}"/>
                </c:ext>
              </c:extLst>
            </c:dLbl>
            <c:dLbl>
              <c:idx val="35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4-1D02-4A13-92CD-1E9FF1C962D6}"/>
                </c:ext>
              </c:extLst>
            </c:dLbl>
            <c:dLbl>
              <c:idx val="35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5-1D02-4A13-92CD-1E9FF1C962D6}"/>
                </c:ext>
              </c:extLst>
            </c:dLbl>
            <c:dLbl>
              <c:idx val="35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6-1D02-4A13-92CD-1E9FF1C962D6}"/>
                </c:ext>
              </c:extLst>
            </c:dLbl>
            <c:dLbl>
              <c:idx val="35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7-1D02-4A13-92CD-1E9FF1C962D6}"/>
                </c:ext>
              </c:extLst>
            </c:dLbl>
            <c:dLbl>
              <c:idx val="35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8-1D02-4A13-92CD-1E9FF1C962D6}"/>
                </c:ext>
              </c:extLst>
            </c:dLbl>
            <c:dLbl>
              <c:idx val="36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9-1D02-4A13-92CD-1E9FF1C962D6}"/>
                </c:ext>
              </c:extLst>
            </c:dLbl>
            <c:dLbl>
              <c:idx val="36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A-1D02-4A13-92CD-1E9FF1C962D6}"/>
                </c:ext>
              </c:extLst>
            </c:dLbl>
            <c:dLbl>
              <c:idx val="36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B-1D02-4A13-92CD-1E9FF1C962D6}"/>
                </c:ext>
              </c:extLst>
            </c:dLbl>
            <c:dLbl>
              <c:idx val="36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C-1D02-4A13-92CD-1E9FF1C962D6}"/>
                </c:ext>
              </c:extLst>
            </c:dLbl>
            <c:dLbl>
              <c:idx val="36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D-1D02-4A13-92CD-1E9FF1C962D6}"/>
                </c:ext>
              </c:extLst>
            </c:dLbl>
            <c:dLbl>
              <c:idx val="36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E-1D02-4A13-92CD-1E9FF1C962D6}"/>
                </c:ext>
              </c:extLst>
            </c:dLbl>
            <c:dLbl>
              <c:idx val="36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F-1D02-4A13-92CD-1E9FF1C962D6}"/>
                </c:ext>
              </c:extLst>
            </c:dLbl>
            <c:dLbl>
              <c:idx val="36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0-1D02-4A13-92CD-1E9FF1C962D6}"/>
                </c:ext>
              </c:extLst>
            </c:dLbl>
            <c:dLbl>
              <c:idx val="36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1-1D02-4A13-92CD-1E9FF1C962D6}"/>
                </c:ext>
              </c:extLst>
            </c:dLbl>
            <c:dLbl>
              <c:idx val="36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2-1D02-4A13-92CD-1E9FF1C962D6}"/>
                </c:ext>
              </c:extLst>
            </c:dLbl>
            <c:dLbl>
              <c:idx val="37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3-1D02-4A13-92CD-1E9FF1C962D6}"/>
                </c:ext>
              </c:extLst>
            </c:dLbl>
            <c:dLbl>
              <c:idx val="37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4-1D02-4A13-92CD-1E9FF1C962D6}"/>
                </c:ext>
              </c:extLst>
            </c:dLbl>
            <c:dLbl>
              <c:idx val="37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5-1D02-4A13-92CD-1E9FF1C962D6}"/>
                </c:ext>
              </c:extLst>
            </c:dLbl>
            <c:dLbl>
              <c:idx val="37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6-1D02-4A13-92CD-1E9FF1C962D6}"/>
                </c:ext>
              </c:extLst>
            </c:dLbl>
            <c:dLbl>
              <c:idx val="37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7-1D02-4A13-92CD-1E9FF1C962D6}"/>
                </c:ext>
              </c:extLst>
            </c:dLbl>
            <c:dLbl>
              <c:idx val="37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8-1D02-4A13-92CD-1E9FF1C962D6}"/>
                </c:ext>
              </c:extLst>
            </c:dLbl>
            <c:dLbl>
              <c:idx val="37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9-1D02-4A13-92CD-1E9FF1C962D6}"/>
                </c:ext>
              </c:extLst>
            </c:dLbl>
            <c:dLbl>
              <c:idx val="37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A-1D02-4A13-92CD-1E9FF1C962D6}"/>
                </c:ext>
              </c:extLst>
            </c:dLbl>
            <c:dLbl>
              <c:idx val="37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B-1D02-4A13-92CD-1E9FF1C962D6}"/>
                </c:ext>
              </c:extLst>
            </c:dLbl>
            <c:dLbl>
              <c:idx val="37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C-1D02-4A13-92CD-1E9FF1C962D6}"/>
                </c:ext>
              </c:extLst>
            </c:dLbl>
            <c:dLbl>
              <c:idx val="38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D-1D02-4A13-92CD-1E9FF1C962D6}"/>
                </c:ext>
              </c:extLst>
            </c:dLbl>
            <c:dLbl>
              <c:idx val="38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E-1D02-4A13-92CD-1E9FF1C962D6}"/>
                </c:ext>
              </c:extLst>
            </c:dLbl>
            <c:dLbl>
              <c:idx val="38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F-1D02-4A13-92CD-1E9FF1C962D6}"/>
                </c:ext>
              </c:extLst>
            </c:dLbl>
            <c:dLbl>
              <c:idx val="38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0-1D02-4A13-92CD-1E9FF1C962D6}"/>
                </c:ext>
              </c:extLst>
            </c:dLbl>
            <c:dLbl>
              <c:idx val="38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1-1D02-4A13-92CD-1E9FF1C962D6}"/>
                </c:ext>
              </c:extLst>
            </c:dLbl>
            <c:dLbl>
              <c:idx val="38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2-1D02-4A13-92CD-1E9FF1C962D6}"/>
                </c:ext>
              </c:extLst>
            </c:dLbl>
            <c:dLbl>
              <c:idx val="38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3-1D02-4A13-92CD-1E9FF1C962D6}"/>
                </c:ext>
              </c:extLst>
            </c:dLbl>
            <c:dLbl>
              <c:idx val="38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4-1D02-4A13-92CD-1E9FF1C962D6}"/>
                </c:ext>
              </c:extLst>
            </c:dLbl>
            <c:dLbl>
              <c:idx val="38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5-1D02-4A13-92CD-1E9FF1C962D6}"/>
                </c:ext>
              </c:extLst>
            </c:dLbl>
            <c:dLbl>
              <c:idx val="38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6-1D02-4A13-92CD-1E9FF1C962D6}"/>
                </c:ext>
              </c:extLst>
            </c:dLbl>
            <c:dLbl>
              <c:idx val="39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7-1D02-4A13-92CD-1E9FF1C962D6}"/>
                </c:ext>
              </c:extLst>
            </c:dLbl>
            <c:dLbl>
              <c:idx val="39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8-1D02-4A13-92CD-1E9FF1C962D6}"/>
                </c:ext>
              </c:extLst>
            </c:dLbl>
            <c:dLbl>
              <c:idx val="39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9-1D02-4A13-92CD-1E9FF1C962D6}"/>
                </c:ext>
              </c:extLst>
            </c:dLbl>
            <c:dLbl>
              <c:idx val="39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A-1D02-4A13-92CD-1E9FF1C962D6}"/>
                </c:ext>
              </c:extLst>
            </c:dLbl>
            <c:dLbl>
              <c:idx val="39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B-1D02-4A13-92CD-1E9FF1C962D6}"/>
                </c:ext>
              </c:extLst>
            </c:dLbl>
            <c:dLbl>
              <c:idx val="39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C-1D02-4A13-92CD-1E9FF1C962D6}"/>
                </c:ext>
              </c:extLst>
            </c:dLbl>
            <c:dLbl>
              <c:idx val="39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D-1D02-4A13-92CD-1E9FF1C962D6}"/>
                </c:ext>
              </c:extLst>
            </c:dLbl>
            <c:dLbl>
              <c:idx val="39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E-1D02-4A13-92CD-1E9FF1C962D6}"/>
                </c:ext>
              </c:extLst>
            </c:dLbl>
            <c:dLbl>
              <c:idx val="39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F-1D02-4A13-92CD-1E9FF1C962D6}"/>
                </c:ext>
              </c:extLst>
            </c:dLbl>
            <c:dLbl>
              <c:idx val="39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0-1D02-4A13-92CD-1E9FF1C962D6}"/>
                </c:ext>
              </c:extLst>
            </c:dLbl>
            <c:dLbl>
              <c:idx val="40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1-1D02-4A13-92CD-1E9FF1C962D6}"/>
                </c:ext>
              </c:extLst>
            </c:dLbl>
            <c:dLbl>
              <c:idx val="40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2-1D02-4A13-92CD-1E9FF1C962D6}"/>
                </c:ext>
              </c:extLst>
            </c:dLbl>
            <c:dLbl>
              <c:idx val="40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3-1D02-4A13-92CD-1E9FF1C962D6}"/>
                </c:ext>
              </c:extLst>
            </c:dLbl>
            <c:dLbl>
              <c:idx val="40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4-1D02-4A13-92CD-1E9FF1C962D6}"/>
                </c:ext>
              </c:extLst>
            </c:dLbl>
            <c:dLbl>
              <c:idx val="40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5-1D02-4A13-92CD-1E9FF1C962D6}"/>
                </c:ext>
              </c:extLst>
            </c:dLbl>
            <c:dLbl>
              <c:idx val="40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6-1D02-4A13-92CD-1E9FF1C962D6}"/>
                </c:ext>
              </c:extLst>
            </c:dLbl>
            <c:dLbl>
              <c:idx val="40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7-1D02-4A13-92CD-1E9FF1C962D6}"/>
                </c:ext>
              </c:extLst>
            </c:dLbl>
            <c:dLbl>
              <c:idx val="40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8-1D02-4A13-92CD-1E9FF1C962D6}"/>
                </c:ext>
              </c:extLst>
            </c:dLbl>
            <c:dLbl>
              <c:idx val="40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9-1D02-4A13-92CD-1E9FF1C962D6}"/>
                </c:ext>
              </c:extLst>
            </c:dLbl>
            <c:dLbl>
              <c:idx val="40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A-1D02-4A13-92CD-1E9FF1C962D6}"/>
                </c:ext>
              </c:extLst>
            </c:dLbl>
            <c:dLbl>
              <c:idx val="41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B-1D02-4A13-92CD-1E9FF1C962D6}"/>
                </c:ext>
              </c:extLst>
            </c:dLbl>
            <c:dLbl>
              <c:idx val="41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C-1D02-4A13-92CD-1E9FF1C962D6}"/>
                </c:ext>
              </c:extLst>
            </c:dLbl>
            <c:dLbl>
              <c:idx val="41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D-1D02-4A13-92CD-1E9FF1C962D6}"/>
                </c:ext>
              </c:extLst>
            </c:dLbl>
            <c:dLbl>
              <c:idx val="41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E-1D02-4A13-92CD-1E9FF1C962D6}"/>
                </c:ext>
              </c:extLst>
            </c:dLbl>
            <c:dLbl>
              <c:idx val="41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F-1D02-4A13-92CD-1E9FF1C962D6}"/>
                </c:ext>
              </c:extLst>
            </c:dLbl>
            <c:dLbl>
              <c:idx val="41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0-1D02-4A13-92CD-1E9FF1C962D6}"/>
                </c:ext>
              </c:extLst>
            </c:dLbl>
            <c:dLbl>
              <c:idx val="41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1-1D02-4A13-92CD-1E9FF1C962D6}"/>
                </c:ext>
              </c:extLst>
            </c:dLbl>
            <c:dLbl>
              <c:idx val="41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2-1D02-4A13-92CD-1E9FF1C962D6}"/>
                </c:ext>
              </c:extLst>
            </c:dLbl>
            <c:dLbl>
              <c:idx val="41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3-1D02-4A13-92CD-1E9FF1C962D6}"/>
                </c:ext>
              </c:extLst>
            </c:dLbl>
            <c:dLbl>
              <c:idx val="41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4-1D02-4A13-92CD-1E9FF1C962D6}"/>
                </c:ext>
              </c:extLst>
            </c:dLbl>
            <c:dLbl>
              <c:idx val="42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5-1D02-4A13-92CD-1E9FF1C962D6}"/>
                </c:ext>
              </c:extLst>
            </c:dLbl>
            <c:dLbl>
              <c:idx val="42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6-1D02-4A13-92CD-1E9FF1C962D6}"/>
                </c:ext>
              </c:extLst>
            </c:dLbl>
            <c:dLbl>
              <c:idx val="42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7-1D02-4A13-92CD-1E9FF1C962D6}"/>
                </c:ext>
              </c:extLst>
            </c:dLbl>
            <c:dLbl>
              <c:idx val="42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8-1D02-4A13-92CD-1E9FF1C962D6}"/>
                </c:ext>
              </c:extLst>
            </c:dLbl>
            <c:dLbl>
              <c:idx val="42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9-1D02-4A13-92CD-1E9FF1C962D6}"/>
                </c:ext>
              </c:extLst>
            </c:dLbl>
            <c:dLbl>
              <c:idx val="42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A-1D02-4A13-92CD-1E9FF1C962D6}"/>
                </c:ext>
              </c:extLst>
            </c:dLbl>
            <c:dLbl>
              <c:idx val="42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B-1D02-4A13-92CD-1E9FF1C962D6}"/>
                </c:ext>
              </c:extLst>
            </c:dLbl>
            <c:dLbl>
              <c:idx val="42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C-1D02-4A13-92CD-1E9FF1C962D6}"/>
                </c:ext>
              </c:extLst>
            </c:dLbl>
            <c:dLbl>
              <c:idx val="42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D-1D02-4A13-92CD-1E9FF1C962D6}"/>
                </c:ext>
              </c:extLst>
            </c:dLbl>
            <c:dLbl>
              <c:idx val="42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E-1D02-4A13-92CD-1E9FF1C962D6}"/>
                </c:ext>
              </c:extLst>
            </c:dLbl>
            <c:dLbl>
              <c:idx val="43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F-1D02-4A13-92CD-1E9FF1C962D6}"/>
                </c:ext>
              </c:extLst>
            </c:dLbl>
            <c:dLbl>
              <c:idx val="43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0-1D02-4A13-92CD-1E9FF1C962D6}"/>
                </c:ext>
              </c:extLst>
            </c:dLbl>
            <c:dLbl>
              <c:idx val="43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1-1D02-4A13-92CD-1E9FF1C962D6}"/>
                </c:ext>
              </c:extLst>
            </c:dLbl>
            <c:dLbl>
              <c:idx val="43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2-1D02-4A13-92CD-1E9FF1C962D6}"/>
                </c:ext>
              </c:extLst>
            </c:dLbl>
            <c:dLbl>
              <c:idx val="43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3-1D02-4A13-92CD-1E9FF1C962D6}"/>
                </c:ext>
              </c:extLst>
            </c:dLbl>
            <c:dLbl>
              <c:idx val="43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4-1D02-4A13-92CD-1E9FF1C962D6}"/>
                </c:ext>
              </c:extLst>
            </c:dLbl>
            <c:dLbl>
              <c:idx val="43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5-1D02-4A13-92CD-1E9FF1C962D6}"/>
                </c:ext>
              </c:extLst>
            </c:dLbl>
            <c:dLbl>
              <c:idx val="43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6-1D02-4A13-92CD-1E9FF1C962D6}"/>
                </c:ext>
              </c:extLst>
            </c:dLbl>
            <c:dLbl>
              <c:idx val="43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7-1D02-4A13-92CD-1E9FF1C962D6}"/>
                </c:ext>
              </c:extLst>
            </c:dLbl>
            <c:dLbl>
              <c:idx val="43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8-1D02-4A13-92CD-1E9FF1C962D6}"/>
                </c:ext>
              </c:extLst>
            </c:dLbl>
            <c:dLbl>
              <c:idx val="44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9-1D02-4A13-92CD-1E9FF1C962D6}"/>
                </c:ext>
              </c:extLst>
            </c:dLbl>
            <c:dLbl>
              <c:idx val="44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A-1D02-4A13-92CD-1E9FF1C962D6}"/>
                </c:ext>
              </c:extLst>
            </c:dLbl>
            <c:dLbl>
              <c:idx val="44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B-1D02-4A13-92CD-1E9FF1C962D6}"/>
                </c:ext>
              </c:extLst>
            </c:dLbl>
            <c:dLbl>
              <c:idx val="44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C-1D02-4A13-92CD-1E9FF1C962D6}"/>
                </c:ext>
              </c:extLst>
            </c:dLbl>
            <c:dLbl>
              <c:idx val="44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D-1D02-4A13-92CD-1E9FF1C962D6}"/>
                </c:ext>
              </c:extLst>
            </c:dLbl>
            <c:dLbl>
              <c:idx val="44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E-1D02-4A13-92CD-1E9FF1C962D6}"/>
                </c:ext>
              </c:extLst>
            </c:dLbl>
            <c:dLbl>
              <c:idx val="44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F-1D02-4A13-92CD-1E9FF1C962D6}"/>
                </c:ext>
              </c:extLst>
            </c:dLbl>
            <c:dLbl>
              <c:idx val="44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0-1D02-4A13-92CD-1E9FF1C962D6}"/>
                </c:ext>
              </c:extLst>
            </c:dLbl>
            <c:dLbl>
              <c:idx val="44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1-1D02-4A13-92CD-1E9FF1C962D6}"/>
                </c:ext>
              </c:extLst>
            </c:dLbl>
            <c:dLbl>
              <c:idx val="44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2-1D02-4A13-92CD-1E9FF1C962D6}"/>
                </c:ext>
              </c:extLst>
            </c:dLbl>
            <c:dLbl>
              <c:idx val="45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3-1D02-4A13-92CD-1E9FF1C962D6}"/>
                </c:ext>
              </c:extLst>
            </c:dLbl>
            <c:dLbl>
              <c:idx val="45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4-1D02-4A13-92CD-1E9FF1C962D6}"/>
                </c:ext>
              </c:extLst>
            </c:dLbl>
            <c:dLbl>
              <c:idx val="45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5-1D02-4A13-92CD-1E9FF1C962D6}"/>
                </c:ext>
              </c:extLst>
            </c:dLbl>
            <c:dLbl>
              <c:idx val="45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6-1D02-4A13-92CD-1E9FF1C962D6}"/>
                </c:ext>
              </c:extLst>
            </c:dLbl>
            <c:dLbl>
              <c:idx val="45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7-1D02-4A13-92CD-1E9FF1C962D6}"/>
                </c:ext>
              </c:extLst>
            </c:dLbl>
            <c:dLbl>
              <c:idx val="45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8-1D02-4A13-92CD-1E9FF1C962D6}"/>
                </c:ext>
              </c:extLst>
            </c:dLbl>
            <c:dLbl>
              <c:idx val="45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9-1D02-4A13-92CD-1E9FF1C962D6}"/>
                </c:ext>
              </c:extLst>
            </c:dLbl>
            <c:dLbl>
              <c:idx val="45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A-1D02-4A13-92CD-1E9FF1C962D6}"/>
                </c:ext>
              </c:extLst>
            </c:dLbl>
            <c:dLbl>
              <c:idx val="45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B-1D02-4A13-92CD-1E9FF1C962D6}"/>
                </c:ext>
              </c:extLst>
            </c:dLbl>
            <c:dLbl>
              <c:idx val="45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C-1D02-4A13-92CD-1E9FF1C962D6}"/>
                </c:ext>
              </c:extLst>
            </c:dLbl>
            <c:dLbl>
              <c:idx val="46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D-1D02-4A13-92CD-1E9FF1C962D6}"/>
                </c:ext>
              </c:extLst>
            </c:dLbl>
            <c:dLbl>
              <c:idx val="46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E-1D02-4A13-92CD-1E9FF1C962D6}"/>
                </c:ext>
              </c:extLst>
            </c:dLbl>
            <c:dLbl>
              <c:idx val="46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F-1D02-4A13-92CD-1E9FF1C962D6}"/>
                </c:ext>
              </c:extLst>
            </c:dLbl>
            <c:dLbl>
              <c:idx val="46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0-1D02-4A13-92CD-1E9FF1C962D6}"/>
                </c:ext>
              </c:extLst>
            </c:dLbl>
            <c:dLbl>
              <c:idx val="46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1-1D02-4A13-92CD-1E9FF1C962D6}"/>
                </c:ext>
              </c:extLst>
            </c:dLbl>
            <c:dLbl>
              <c:idx val="46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2-1D02-4A13-92CD-1E9FF1C962D6}"/>
                </c:ext>
              </c:extLst>
            </c:dLbl>
            <c:dLbl>
              <c:idx val="46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3-1D02-4A13-92CD-1E9FF1C962D6}"/>
                </c:ext>
              </c:extLst>
            </c:dLbl>
            <c:dLbl>
              <c:idx val="46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4-1D02-4A13-92CD-1E9FF1C962D6}"/>
                </c:ext>
              </c:extLst>
            </c:dLbl>
            <c:dLbl>
              <c:idx val="46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5-1D02-4A13-92CD-1E9FF1C962D6}"/>
                </c:ext>
              </c:extLst>
            </c:dLbl>
            <c:dLbl>
              <c:idx val="46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6-1D02-4A13-92CD-1E9FF1C962D6}"/>
                </c:ext>
              </c:extLst>
            </c:dLbl>
            <c:dLbl>
              <c:idx val="47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7-1D02-4A13-92CD-1E9FF1C962D6}"/>
                </c:ext>
              </c:extLst>
            </c:dLbl>
            <c:dLbl>
              <c:idx val="47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8-1D02-4A13-92CD-1E9FF1C962D6}"/>
                </c:ext>
              </c:extLst>
            </c:dLbl>
            <c:dLbl>
              <c:idx val="47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9-1D02-4A13-92CD-1E9FF1C962D6}"/>
                </c:ext>
              </c:extLst>
            </c:dLbl>
            <c:dLbl>
              <c:idx val="47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A-1D02-4A13-92CD-1E9FF1C962D6}"/>
                </c:ext>
              </c:extLst>
            </c:dLbl>
            <c:dLbl>
              <c:idx val="47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B-1D02-4A13-92CD-1E9FF1C962D6}"/>
                </c:ext>
              </c:extLst>
            </c:dLbl>
            <c:dLbl>
              <c:idx val="47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C-1D02-4A13-92CD-1E9FF1C962D6}"/>
                </c:ext>
              </c:extLst>
            </c:dLbl>
            <c:dLbl>
              <c:idx val="47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D-1D02-4A13-92CD-1E9FF1C962D6}"/>
                </c:ext>
              </c:extLst>
            </c:dLbl>
            <c:dLbl>
              <c:idx val="47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E-1D02-4A13-92CD-1E9FF1C962D6}"/>
                </c:ext>
              </c:extLst>
            </c:dLbl>
            <c:dLbl>
              <c:idx val="47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F-1D02-4A13-92CD-1E9FF1C962D6}"/>
                </c:ext>
              </c:extLst>
            </c:dLbl>
            <c:dLbl>
              <c:idx val="47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0-1D02-4A13-92CD-1E9FF1C962D6}"/>
                </c:ext>
              </c:extLst>
            </c:dLbl>
            <c:dLbl>
              <c:idx val="48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1-1D02-4A13-92CD-1E9FF1C962D6}"/>
                </c:ext>
              </c:extLst>
            </c:dLbl>
            <c:dLbl>
              <c:idx val="48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2-1D02-4A13-92CD-1E9FF1C962D6}"/>
                </c:ext>
              </c:extLst>
            </c:dLbl>
            <c:dLbl>
              <c:idx val="48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3-1D02-4A13-92CD-1E9FF1C962D6}"/>
                </c:ext>
              </c:extLst>
            </c:dLbl>
            <c:dLbl>
              <c:idx val="48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4-1D02-4A13-92CD-1E9FF1C962D6}"/>
                </c:ext>
              </c:extLst>
            </c:dLbl>
            <c:dLbl>
              <c:idx val="48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5-1D02-4A13-92CD-1E9FF1C962D6}"/>
                </c:ext>
              </c:extLst>
            </c:dLbl>
            <c:dLbl>
              <c:idx val="48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6-1D02-4A13-92CD-1E9FF1C962D6}"/>
                </c:ext>
              </c:extLst>
            </c:dLbl>
            <c:dLbl>
              <c:idx val="48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7-1D02-4A13-92CD-1E9FF1C962D6}"/>
                </c:ext>
              </c:extLst>
            </c:dLbl>
            <c:dLbl>
              <c:idx val="48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8-1D02-4A13-92CD-1E9FF1C962D6}"/>
                </c:ext>
              </c:extLst>
            </c:dLbl>
            <c:dLbl>
              <c:idx val="48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9-1D02-4A13-92CD-1E9FF1C962D6}"/>
                </c:ext>
              </c:extLst>
            </c:dLbl>
            <c:dLbl>
              <c:idx val="48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A-1D02-4A13-92CD-1E9FF1C962D6}"/>
                </c:ext>
              </c:extLst>
            </c:dLbl>
            <c:dLbl>
              <c:idx val="49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B-1D02-4A13-92CD-1E9FF1C962D6}"/>
                </c:ext>
              </c:extLst>
            </c:dLbl>
            <c:dLbl>
              <c:idx val="49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C-1D02-4A13-92CD-1E9FF1C962D6}"/>
                </c:ext>
              </c:extLst>
            </c:dLbl>
            <c:dLbl>
              <c:idx val="49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D-1D02-4A13-92CD-1E9FF1C962D6}"/>
                </c:ext>
              </c:extLst>
            </c:dLbl>
            <c:dLbl>
              <c:idx val="49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E-1D02-4A13-92CD-1E9FF1C962D6}"/>
                </c:ext>
              </c:extLst>
            </c:dLbl>
            <c:dLbl>
              <c:idx val="49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F-1D02-4A13-92CD-1E9FF1C962D6}"/>
                </c:ext>
              </c:extLst>
            </c:dLbl>
            <c:dLbl>
              <c:idx val="49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0-1D02-4A13-92CD-1E9FF1C962D6}"/>
                </c:ext>
              </c:extLst>
            </c:dLbl>
            <c:dLbl>
              <c:idx val="49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1-1D02-4A13-92CD-1E9FF1C962D6}"/>
                </c:ext>
              </c:extLst>
            </c:dLbl>
            <c:dLbl>
              <c:idx val="49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2-1D02-4A13-92CD-1E9FF1C962D6}"/>
                </c:ext>
              </c:extLst>
            </c:dLbl>
            <c:dLbl>
              <c:idx val="49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3-1D02-4A13-92CD-1E9FF1C962D6}"/>
                </c:ext>
              </c:extLst>
            </c:dLbl>
            <c:dLbl>
              <c:idx val="49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4-1D02-4A13-92CD-1E9FF1C962D6}"/>
                </c:ext>
              </c:extLst>
            </c:dLbl>
            <c:dLbl>
              <c:idx val="50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5-1D02-4A13-92CD-1E9FF1C962D6}"/>
                </c:ext>
              </c:extLst>
            </c:dLbl>
            <c:dLbl>
              <c:idx val="50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6-1D02-4A13-92CD-1E9FF1C962D6}"/>
                </c:ext>
              </c:extLst>
            </c:dLbl>
            <c:dLbl>
              <c:idx val="50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7-1D02-4A13-92CD-1E9FF1C962D6}"/>
                </c:ext>
              </c:extLst>
            </c:dLbl>
            <c:dLbl>
              <c:idx val="50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8-1D02-4A13-92CD-1E9FF1C962D6}"/>
                </c:ext>
              </c:extLst>
            </c:dLbl>
            <c:dLbl>
              <c:idx val="50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9-1D02-4A13-92CD-1E9FF1C962D6}"/>
                </c:ext>
              </c:extLst>
            </c:dLbl>
            <c:dLbl>
              <c:idx val="50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A-1D02-4A13-92CD-1E9FF1C962D6}"/>
                </c:ext>
              </c:extLst>
            </c:dLbl>
            <c:dLbl>
              <c:idx val="50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B-1D02-4A13-92CD-1E9FF1C962D6}"/>
                </c:ext>
              </c:extLst>
            </c:dLbl>
            <c:dLbl>
              <c:idx val="50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C-1D02-4A13-92CD-1E9FF1C962D6}"/>
                </c:ext>
              </c:extLst>
            </c:dLbl>
            <c:dLbl>
              <c:idx val="50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D-1D02-4A13-92CD-1E9FF1C962D6}"/>
                </c:ext>
              </c:extLst>
            </c:dLbl>
            <c:dLbl>
              <c:idx val="50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E-1D02-4A13-92CD-1E9FF1C962D6}"/>
                </c:ext>
              </c:extLst>
            </c:dLbl>
            <c:dLbl>
              <c:idx val="51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F-1D02-4A13-92CD-1E9FF1C962D6}"/>
                </c:ext>
              </c:extLst>
            </c:dLbl>
            <c:dLbl>
              <c:idx val="51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0-1D02-4A13-92CD-1E9FF1C962D6}"/>
                </c:ext>
              </c:extLst>
            </c:dLbl>
            <c:dLbl>
              <c:idx val="51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1-1D02-4A13-92CD-1E9FF1C962D6}"/>
                </c:ext>
              </c:extLst>
            </c:dLbl>
            <c:dLbl>
              <c:idx val="51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2-1D02-4A13-92CD-1E9FF1C962D6}"/>
                </c:ext>
              </c:extLst>
            </c:dLbl>
            <c:dLbl>
              <c:idx val="51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3-1D02-4A13-92CD-1E9FF1C962D6}"/>
                </c:ext>
              </c:extLst>
            </c:dLbl>
            <c:dLbl>
              <c:idx val="51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4-1D02-4A13-92CD-1E9FF1C962D6}"/>
                </c:ext>
              </c:extLst>
            </c:dLbl>
            <c:dLbl>
              <c:idx val="51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5-1D02-4A13-92CD-1E9FF1C962D6}"/>
                </c:ext>
              </c:extLst>
            </c:dLbl>
            <c:dLbl>
              <c:idx val="51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6-1D02-4A13-92CD-1E9FF1C962D6}"/>
                </c:ext>
              </c:extLst>
            </c:dLbl>
            <c:dLbl>
              <c:idx val="51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7-1D02-4A13-92CD-1E9FF1C962D6}"/>
                </c:ext>
              </c:extLst>
            </c:dLbl>
            <c:dLbl>
              <c:idx val="51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8-1D02-4A13-92CD-1E9FF1C962D6}"/>
                </c:ext>
              </c:extLst>
            </c:dLbl>
            <c:dLbl>
              <c:idx val="52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9-1D02-4A13-92CD-1E9FF1C962D6}"/>
                </c:ext>
              </c:extLst>
            </c:dLbl>
            <c:dLbl>
              <c:idx val="52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A-1D02-4A13-92CD-1E9FF1C962D6}"/>
                </c:ext>
              </c:extLst>
            </c:dLbl>
            <c:dLbl>
              <c:idx val="52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B-1D02-4A13-92CD-1E9FF1C962D6}"/>
                </c:ext>
              </c:extLst>
            </c:dLbl>
            <c:dLbl>
              <c:idx val="52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C-1D02-4A13-92CD-1E9FF1C962D6}"/>
                </c:ext>
              </c:extLst>
            </c:dLbl>
            <c:dLbl>
              <c:idx val="52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D-1D02-4A13-92CD-1E9FF1C962D6}"/>
                </c:ext>
              </c:extLst>
            </c:dLbl>
            <c:dLbl>
              <c:idx val="52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E-1D02-4A13-92CD-1E9FF1C962D6}"/>
                </c:ext>
              </c:extLst>
            </c:dLbl>
            <c:dLbl>
              <c:idx val="52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F-1D02-4A13-92CD-1E9FF1C962D6}"/>
                </c:ext>
              </c:extLst>
            </c:dLbl>
            <c:dLbl>
              <c:idx val="52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0-1D02-4A13-92CD-1E9FF1C962D6}"/>
                </c:ext>
              </c:extLst>
            </c:dLbl>
            <c:dLbl>
              <c:idx val="52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1-1D02-4A13-92CD-1E9FF1C962D6}"/>
                </c:ext>
              </c:extLst>
            </c:dLbl>
            <c:dLbl>
              <c:idx val="52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2-1D02-4A13-92CD-1E9FF1C962D6}"/>
                </c:ext>
              </c:extLst>
            </c:dLbl>
            <c:dLbl>
              <c:idx val="53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3-1D02-4A13-92CD-1E9FF1C962D6}"/>
                </c:ext>
              </c:extLst>
            </c:dLbl>
            <c:dLbl>
              <c:idx val="53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4-1D02-4A13-92CD-1E9FF1C962D6}"/>
                </c:ext>
              </c:extLst>
            </c:dLbl>
            <c:dLbl>
              <c:idx val="53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5-1D02-4A13-92CD-1E9FF1C962D6}"/>
                </c:ext>
              </c:extLst>
            </c:dLbl>
            <c:dLbl>
              <c:idx val="53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6-1D02-4A13-92CD-1E9FF1C962D6}"/>
                </c:ext>
              </c:extLst>
            </c:dLbl>
            <c:dLbl>
              <c:idx val="53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7-1D02-4A13-92CD-1E9FF1C962D6}"/>
                </c:ext>
              </c:extLst>
            </c:dLbl>
            <c:dLbl>
              <c:idx val="53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8-1D02-4A13-92CD-1E9FF1C962D6}"/>
                </c:ext>
              </c:extLst>
            </c:dLbl>
            <c:dLbl>
              <c:idx val="53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9-1D02-4A13-92CD-1E9FF1C962D6}"/>
                </c:ext>
              </c:extLst>
            </c:dLbl>
            <c:dLbl>
              <c:idx val="53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A-1D02-4A13-92CD-1E9FF1C962D6}"/>
                </c:ext>
              </c:extLst>
            </c:dLbl>
            <c:dLbl>
              <c:idx val="53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B-1D02-4A13-92CD-1E9FF1C962D6}"/>
                </c:ext>
              </c:extLst>
            </c:dLbl>
            <c:dLbl>
              <c:idx val="53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C-1D02-4A13-92CD-1E9FF1C962D6}"/>
                </c:ext>
              </c:extLst>
            </c:dLbl>
            <c:dLbl>
              <c:idx val="54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D-1D02-4A13-92CD-1E9FF1C962D6}"/>
                </c:ext>
              </c:extLst>
            </c:dLbl>
            <c:dLbl>
              <c:idx val="54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E-1D02-4A13-92CD-1E9FF1C962D6}"/>
                </c:ext>
              </c:extLst>
            </c:dLbl>
            <c:dLbl>
              <c:idx val="54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F-1D02-4A13-92CD-1E9FF1C962D6}"/>
                </c:ext>
              </c:extLst>
            </c:dLbl>
            <c:dLbl>
              <c:idx val="54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0-1D02-4A13-92CD-1E9FF1C962D6}"/>
                </c:ext>
              </c:extLst>
            </c:dLbl>
            <c:dLbl>
              <c:idx val="54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1-1D02-4A13-92CD-1E9FF1C962D6}"/>
                </c:ext>
              </c:extLst>
            </c:dLbl>
            <c:dLbl>
              <c:idx val="54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2-1D02-4A13-92CD-1E9FF1C962D6}"/>
                </c:ext>
              </c:extLst>
            </c:dLbl>
            <c:dLbl>
              <c:idx val="54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3-1D02-4A13-92CD-1E9FF1C962D6}"/>
                </c:ext>
              </c:extLst>
            </c:dLbl>
            <c:dLbl>
              <c:idx val="54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4-1D02-4A13-92CD-1E9FF1C962D6}"/>
                </c:ext>
              </c:extLst>
            </c:dLbl>
            <c:dLbl>
              <c:idx val="54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5-1D02-4A13-92CD-1E9FF1C962D6}"/>
                </c:ext>
              </c:extLst>
            </c:dLbl>
            <c:dLbl>
              <c:idx val="54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6-1D02-4A13-92CD-1E9FF1C962D6}"/>
                </c:ext>
              </c:extLst>
            </c:dLbl>
            <c:dLbl>
              <c:idx val="55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7-1D02-4A13-92CD-1E9FF1C962D6}"/>
                </c:ext>
              </c:extLst>
            </c:dLbl>
            <c:dLbl>
              <c:idx val="55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8-1D02-4A13-92CD-1E9FF1C962D6}"/>
                </c:ext>
              </c:extLst>
            </c:dLbl>
            <c:dLbl>
              <c:idx val="55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9-1D02-4A13-92CD-1E9FF1C962D6}"/>
                </c:ext>
              </c:extLst>
            </c:dLbl>
            <c:dLbl>
              <c:idx val="55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A-1D02-4A13-92CD-1E9FF1C962D6}"/>
                </c:ext>
              </c:extLst>
            </c:dLbl>
            <c:dLbl>
              <c:idx val="55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B-1D02-4A13-92CD-1E9FF1C962D6}"/>
                </c:ext>
              </c:extLst>
            </c:dLbl>
            <c:dLbl>
              <c:idx val="55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C-1D02-4A13-92CD-1E9FF1C962D6}"/>
                </c:ext>
              </c:extLst>
            </c:dLbl>
            <c:dLbl>
              <c:idx val="55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D-1D02-4A13-92CD-1E9FF1C962D6}"/>
                </c:ext>
              </c:extLst>
            </c:dLbl>
            <c:dLbl>
              <c:idx val="55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E-1D02-4A13-92CD-1E9FF1C962D6}"/>
                </c:ext>
              </c:extLst>
            </c:dLbl>
            <c:dLbl>
              <c:idx val="55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F-1D02-4A13-92CD-1E9FF1C962D6}"/>
                </c:ext>
              </c:extLst>
            </c:dLbl>
            <c:dLbl>
              <c:idx val="55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0-1D02-4A13-92CD-1E9FF1C962D6}"/>
                </c:ext>
              </c:extLst>
            </c:dLbl>
            <c:dLbl>
              <c:idx val="56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1-1D02-4A13-92CD-1E9FF1C962D6}"/>
                </c:ext>
              </c:extLst>
            </c:dLbl>
            <c:dLbl>
              <c:idx val="56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2-1D02-4A13-92CD-1E9FF1C962D6}"/>
                </c:ext>
              </c:extLst>
            </c:dLbl>
            <c:dLbl>
              <c:idx val="56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3-1D02-4A13-92CD-1E9FF1C962D6}"/>
                </c:ext>
              </c:extLst>
            </c:dLbl>
            <c:dLbl>
              <c:idx val="56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4-1D02-4A13-92CD-1E9FF1C962D6}"/>
                </c:ext>
              </c:extLst>
            </c:dLbl>
            <c:dLbl>
              <c:idx val="56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5-1D02-4A13-92CD-1E9FF1C962D6}"/>
                </c:ext>
              </c:extLst>
            </c:dLbl>
            <c:dLbl>
              <c:idx val="56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6-1D02-4A13-92CD-1E9FF1C962D6}"/>
                </c:ext>
              </c:extLst>
            </c:dLbl>
            <c:dLbl>
              <c:idx val="56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7-1D02-4A13-92CD-1E9FF1C962D6}"/>
                </c:ext>
              </c:extLst>
            </c:dLbl>
            <c:dLbl>
              <c:idx val="56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8-1D02-4A13-92CD-1E9FF1C962D6}"/>
                </c:ext>
              </c:extLst>
            </c:dLbl>
            <c:dLbl>
              <c:idx val="56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9-1D02-4A13-92CD-1E9FF1C962D6}"/>
                </c:ext>
              </c:extLst>
            </c:dLbl>
            <c:dLbl>
              <c:idx val="56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A-1D02-4A13-92CD-1E9FF1C962D6}"/>
                </c:ext>
              </c:extLst>
            </c:dLbl>
            <c:dLbl>
              <c:idx val="57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B-1D02-4A13-92CD-1E9FF1C962D6}"/>
                </c:ext>
              </c:extLst>
            </c:dLbl>
            <c:dLbl>
              <c:idx val="57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C-1D02-4A13-92CD-1E9FF1C962D6}"/>
                </c:ext>
              </c:extLst>
            </c:dLbl>
            <c:dLbl>
              <c:idx val="57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D-1D02-4A13-92CD-1E9FF1C962D6}"/>
                </c:ext>
              </c:extLst>
            </c:dLbl>
            <c:dLbl>
              <c:idx val="57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E-1D02-4A13-92CD-1E9FF1C962D6}"/>
                </c:ext>
              </c:extLst>
            </c:dLbl>
            <c:dLbl>
              <c:idx val="57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F-1D02-4A13-92CD-1E9FF1C962D6}"/>
                </c:ext>
              </c:extLst>
            </c:dLbl>
            <c:dLbl>
              <c:idx val="57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0-1D02-4A13-92CD-1E9FF1C962D6}"/>
                </c:ext>
              </c:extLst>
            </c:dLbl>
            <c:dLbl>
              <c:idx val="57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1-1D02-4A13-92CD-1E9FF1C962D6}"/>
                </c:ext>
              </c:extLst>
            </c:dLbl>
            <c:dLbl>
              <c:idx val="57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2-1D02-4A13-92CD-1E9FF1C962D6}"/>
                </c:ext>
              </c:extLst>
            </c:dLbl>
            <c:dLbl>
              <c:idx val="57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3-1D02-4A13-92CD-1E9FF1C962D6}"/>
                </c:ext>
              </c:extLst>
            </c:dLbl>
            <c:dLbl>
              <c:idx val="57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4-1D02-4A13-92CD-1E9FF1C962D6}"/>
                </c:ext>
              </c:extLst>
            </c:dLbl>
            <c:dLbl>
              <c:idx val="58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5-1D02-4A13-92CD-1E9FF1C962D6}"/>
                </c:ext>
              </c:extLst>
            </c:dLbl>
            <c:dLbl>
              <c:idx val="58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6-1D02-4A13-92CD-1E9FF1C962D6}"/>
                </c:ext>
              </c:extLst>
            </c:dLbl>
            <c:dLbl>
              <c:idx val="58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7-1D02-4A13-92CD-1E9FF1C962D6}"/>
                </c:ext>
              </c:extLst>
            </c:dLbl>
            <c:dLbl>
              <c:idx val="58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8-1D02-4A13-92CD-1E9FF1C962D6}"/>
                </c:ext>
              </c:extLst>
            </c:dLbl>
            <c:dLbl>
              <c:idx val="58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9-1D02-4A13-92CD-1E9FF1C962D6}"/>
                </c:ext>
              </c:extLst>
            </c:dLbl>
            <c:dLbl>
              <c:idx val="58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A-1D02-4A13-92CD-1E9FF1C962D6}"/>
                </c:ext>
              </c:extLst>
            </c:dLbl>
            <c:dLbl>
              <c:idx val="58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B-1D02-4A13-92CD-1E9FF1C962D6}"/>
                </c:ext>
              </c:extLst>
            </c:dLbl>
            <c:dLbl>
              <c:idx val="58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C-1D02-4A13-92CD-1E9FF1C962D6}"/>
                </c:ext>
              </c:extLst>
            </c:dLbl>
            <c:dLbl>
              <c:idx val="58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D-1D02-4A13-92CD-1E9FF1C962D6}"/>
                </c:ext>
              </c:extLst>
            </c:dLbl>
            <c:dLbl>
              <c:idx val="58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E-1D02-4A13-92CD-1E9FF1C962D6}"/>
                </c:ext>
              </c:extLst>
            </c:dLbl>
            <c:dLbl>
              <c:idx val="59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F-1D02-4A13-92CD-1E9FF1C962D6}"/>
                </c:ext>
              </c:extLst>
            </c:dLbl>
            <c:dLbl>
              <c:idx val="59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50-1D02-4A13-92CD-1E9FF1C962D6}"/>
                </c:ext>
              </c:extLst>
            </c:dLbl>
            <c:dLbl>
              <c:idx val="59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51-1D02-4A13-92CD-1E9FF1C962D6}"/>
                </c:ext>
              </c:extLst>
            </c:dLbl>
            <c:dLbl>
              <c:idx val="59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52-1D02-4A13-92CD-1E9FF1C962D6}"/>
                </c:ext>
              </c:extLst>
            </c:dLbl>
            <c:dLbl>
              <c:idx val="59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53-1D02-4A13-92CD-1E9FF1C962D6}"/>
                </c:ext>
              </c:extLst>
            </c:dLbl>
            <c:dLbl>
              <c:idx val="59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54-1D02-4A13-92CD-1E9FF1C962D6}"/>
                </c:ext>
              </c:extLst>
            </c:dLbl>
            <c:dLbl>
              <c:idx val="59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55-1D02-4A13-92CD-1E9FF1C962D6}"/>
                </c:ext>
              </c:extLst>
            </c:dLbl>
            <c:dLbl>
              <c:idx val="59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56-1D02-4A13-92CD-1E9FF1C962D6}"/>
                </c:ext>
              </c:extLst>
            </c:dLbl>
            <c:dLbl>
              <c:idx val="59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57-1D02-4A13-92CD-1E9FF1C962D6}"/>
                </c:ext>
              </c:extLst>
            </c:dLbl>
            <c:dLbl>
              <c:idx val="59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58-1D02-4A13-92CD-1E9FF1C962D6}"/>
                </c:ext>
              </c:extLst>
            </c:dLbl>
            <c:dLbl>
              <c:idx val="60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59-1D02-4A13-92CD-1E9FF1C962D6}"/>
                </c:ext>
              </c:extLst>
            </c:dLbl>
            <c:dLbl>
              <c:idx val="60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5A-1D02-4A13-92CD-1E9FF1C962D6}"/>
                </c:ext>
              </c:extLst>
            </c:dLbl>
            <c:dLbl>
              <c:idx val="60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5B-1D02-4A13-92CD-1E9FF1C962D6}"/>
                </c:ext>
              </c:extLst>
            </c:dLbl>
            <c:dLbl>
              <c:idx val="60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5C-1D02-4A13-92CD-1E9FF1C962D6}"/>
                </c:ext>
              </c:extLst>
            </c:dLbl>
            <c:dLbl>
              <c:idx val="60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5D-1D02-4A13-92CD-1E9FF1C962D6}"/>
                </c:ext>
              </c:extLst>
            </c:dLbl>
            <c:dLbl>
              <c:idx val="60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5E-1D02-4A13-92CD-1E9FF1C962D6}"/>
                </c:ext>
              </c:extLst>
            </c:dLbl>
            <c:dLbl>
              <c:idx val="60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5F-1D02-4A13-92CD-1E9FF1C962D6}"/>
                </c:ext>
              </c:extLst>
            </c:dLbl>
            <c:dLbl>
              <c:idx val="60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60-1D02-4A13-92CD-1E9FF1C962D6}"/>
                </c:ext>
              </c:extLst>
            </c:dLbl>
            <c:dLbl>
              <c:idx val="60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61-1D02-4A13-92CD-1E9FF1C962D6}"/>
                </c:ext>
              </c:extLst>
            </c:dLbl>
            <c:dLbl>
              <c:idx val="60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62-1D02-4A13-92CD-1E9FF1C962D6}"/>
                </c:ext>
              </c:extLst>
            </c:dLbl>
            <c:dLbl>
              <c:idx val="61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63-1D02-4A13-92CD-1E9FF1C962D6}"/>
                </c:ext>
              </c:extLst>
            </c:dLbl>
            <c:dLbl>
              <c:idx val="61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64-1D02-4A13-92CD-1E9FF1C962D6}"/>
                </c:ext>
              </c:extLst>
            </c:dLbl>
            <c:dLbl>
              <c:idx val="61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65-1D02-4A13-92CD-1E9FF1C962D6}"/>
                </c:ext>
              </c:extLst>
            </c:dLbl>
            <c:dLbl>
              <c:idx val="61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66-1D02-4A13-92CD-1E9FF1C962D6}"/>
                </c:ext>
              </c:extLst>
            </c:dLbl>
            <c:dLbl>
              <c:idx val="61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67-1D02-4A13-92CD-1E9FF1C962D6}"/>
                </c:ext>
              </c:extLst>
            </c:dLbl>
            <c:dLbl>
              <c:idx val="61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68-1D02-4A13-92CD-1E9FF1C962D6}"/>
                </c:ext>
              </c:extLst>
            </c:dLbl>
            <c:dLbl>
              <c:idx val="61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69-1D02-4A13-92CD-1E9FF1C962D6}"/>
                </c:ext>
              </c:extLst>
            </c:dLbl>
            <c:dLbl>
              <c:idx val="61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6A-1D02-4A13-92CD-1E9FF1C962D6}"/>
                </c:ext>
              </c:extLst>
            </c:dLbl>
            <c:dLbl>
              <c:idx val="61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6B-1D02-4A13-92CD-1E9FF1C962D6}"/>
                </c:ext>
              </c:extLst>
            </c:dLbl>
            <c:dLbl>
              <c:idx val="61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6C-1D02-4A13-92CD-1E9FF1C962D6}"/>
                </c:ext>
              </c:extLst>
            </c:dLbl>
            <c:dLbl>
              <c:idx val="62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6D-1D02-4A13-92CD-1E9FF1C962D6}"/>
                </c:ext>
              </c:extLst>
            </c:dLbl>
            <c:dLbl>
              <c:idx val="62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6E-1D02-4A13-92CD-1E9FF1C962D6}"/>
                </c:ext>
              </c:extLst>
            </c:dLbl>
            <c:dLbl>
              <c:idx val="62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6F-1D02-4A13-92CD-1E9FF1C962D6}"/>
                </c:ext>
              </c:extLst>
            </c:dLbl>
            <c:dLbl>
              <c:idx val="62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70-1D02-4A13-92CD-1E9FF1C962D6}"/>
                </c:ext>
              </c:extLst>
            </c:dLbl>
            <c:dLbl>
              <c:idx val="62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71-1D02-4A13-92CD-1E9FF1C962D6}"/>
                </c:ext>
              </c:extLst>
            </c:dLbl>
            <c:dLbl>
              <c:idx val="62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72-1D02-4A13-92CD-1E9FF1C962D6}"/>
                </c:ext>
              </c:extLst>
            </c:dLbl>
            <c:dLbl>
              <c:idx val="62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73-1D02-4A13-92CD-1E9FF1C962D6}"/>
                </c:ext>
              </c:extLst>
            </c:dLbl>
            <c:dLbl>
              <c:idx val="62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74-1D02-4A13-92CD-1E9FF1C962D6}"/>
                </c:ext>
              </c:extLst>
            </c:dLbl>
            <c:dLbl>
              <c:idx val="62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75-1D02-4A13-92CD-1E9FF1C962D6}"/>
                </c:ext>
              </c:extLst>
            </c:dLbl>
            <c:dLbl>
              <c:idx val="62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76-1D02-4A13-92CD-1E9FF1C962D6}"/>
                </c:ext>
              </c:extLst>
            </c:dLbl>
            <c:dLbl>
              <c:idx val="63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77-1D02-4A13-92CD-1E9FF1C962D6}"/>
                </c:ext>
              </c:extLst>
            </c:dLbl>
            <c:dLbl>
              <c:idx val="63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78-1D02-4A13-92CD-1E9FF1C962D6}"/>
                </c:ext>
              </c:extLst>
            </c:dLbl>
            <c:dLbl>
              <c:idx val="63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79-1D02-4A13-92CD-1E9FF1C962D6}"/>
                </c:ext>
              </c:extLst>
            </c:dLbl>
            <c:dLbl>
              <c:idx val="63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7A-1D02-4A13-92CD-1E9FF1C962D6}"/>
                </c:ext>
              </c:extLst>
            </c:dLbl>
            <c:dLbl>
              <c:idx val="63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7B-1D02-4A13-92CD-1E9FF1C962D6}"/>
                </c:ext>
              </c:extLst>
            </c:dLbl>
            <c:dLbl>
              <c:idx val="63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7C-1D02-4A13-92CD-1E9FF1C962D6}"/>
                </c:ext>
              </c:extLst>
            </c:dLbl>
            <c:dLbl>
              <c:idx val="63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7D-1D02-4A13-92CD-1E9FF1C962D6}"/>
                </c:ext>
              </c:extLst>
            </c:dLbl>
            <c:dLbl>
              <c:idx val="63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7E-1D02-4A13-92CD-1E9FF1C962D6}"/>
                </c:ext>
              </c:extLst>
            </c:dLbl>
            <c:dLbl>
              <c:idx val="63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7F-1D02-4A13-92CD-1E9FF1C962D6}"/>
                </c:ext>
              </c:extLst>
            </c:dLbl>
            <c:dLbl>
              <c:idx val="63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80-1D02-4A13-92CD-1E9FF1C962D6}"/>
                </c:ext>
              </c:extLst>
            </c:dLbl>
            <c:dLbl>
              <c:idx val="64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81-1D02-4A13-92CD-1E9FF1C962D6}"/>
                </c:ext>
              </c:extLst>
            </c:dLbl>
            <c:dLbl>
              <c:idx val="64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82-1D02-4A13-92CD-1E9FF1C962D6}"/>
                </c:ext>
              </c:extLst>
            </c:dLbl>
            <c:dLbl>
              <c:idx val="64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83-1D02-4A13-92CD-1E9FF1C962D6}"/>
                </c:ext>
              </c:extLst>
            </c:dLbl>
            <c:dLbl>
              <c:idx val="64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84-1D02-4A13-92CD-1E9FF1C962D6}"/>
                </c:ext>
              </c:extLst>
            </c:dLbl>
            <c:dLbl>
              <c:idx val="64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85-1D02-4A13-92CD-1E9FF1C962D6}"/>
                </c:ext>
              </c:extLst>
            </c:dLbl>
            <c:dLbl>
              <c:idx val="64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86-1D02-4A13-92CD-1E9FF1C962D6}"/>
                </c:ext>
              </c:extLst>
            </c:dLbl>
            <c:dLbl>
              <c:idx val="64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87-1D02-4A13-92CD-1E9FF1C962D6}"/>
                </c:ext>
              </c:extLst>
            </c:dLbl>
            <c:dLbl>
              <c:idx val="64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88-1D02-4A13-92CD-1E9FF1C962D6}"/>
                </c:ext>
              </c:extLst>
            </c:dLbl>
            <c:dLbl>
              <c:idx val="64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89-1D02-4A13-92CD-1E9FF1C962D6}"/>
                </c:ext>
              </c:extLst>
            </c:dLbl>
            <c:dLbl>
              <c:idx val="64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8A-1D02-4A13-92CD-1E9FF1C962D6}"/>
                </c:ext>
              </c:extLst>
            </c:dLbl>
            <c:dLbl>
              <c:idx val="65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8B-1D02-4A13-92CD-1E9FF1C962D6}"/>
                </c:ext>
              </c:extLst>
            </c:dLbl>
            <c:dLbl>
              <c:idx val="65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8C-1D02-4A13-92CD-1E9FF1C962D6}"/>
                </c:ext>
              </c:extLst>
            </c:dLbl>
            <c:dLbl>
              <c:idx val="65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8D-1D02-4A13-92CD-1E9FF1C962D6}"/>
                </c:ext>
              </c:extLst>
            </c:dLbl>
            <c:dLbl>
              <c:idx val="65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8E-1D02-4A13-92CD-1E9FF1C962D6}"/>
                </c:ext>
              </c:extLst>
            </c:dLbl>
            <c:dLbl>
              <c:idx val="65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8F-1D02-4A13-92CD-1E9FF1C962D6}"/>
                </c:ext>
              </c:extLst>
            </c:dLbl>
            <c:dLbl>
              <c:idx val="65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90-1D02-4A13-92CD-1E9FF1C962D6}"/>
                </c:ext>
              </c:extLst>
            </c:dLbl>
            <c:dLbl>
              <c:idx val="65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91-1D02-4A13-92CD-1E9FF1C962D6}"/>
                </c:ext>
              </c:extLst>
            </c:dLbl>
            <c:dLbl>
              <c:idx val="65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92-1D02-4A13-92CD-1E9FF1C962D6}"/>
                </c:ext>
              </c:extLst>
            </c:dLbl>
            <c:spPr>
              <a:solidFill>
                <a:sysClr val="window" lastClr="FFFFFF"/>
              </a:solidFill>
              <a:ln>
                <a:noFill/>
              </a:ln>
              <a:effectLst/>
            </c:spPr>
            <c:txPr>
              <a:bodyPr rot="0" spcFirstLastPara="1" vertOverflow="clip" horzOverflow="clip" vert="horz" wrap="square" lIns="0" tIns="19050" rIns="0" bIns="19050" anchor="ctr" anchorCtr="1">
                <a:spAutoFit/>
              </a:bodyPr>
              <a:lstStyle/>
              <a:p>
                <a:pPr>
                  <a:defRPr sz="1000" b="1" i="0" u="none" strike="noStrike" kern="1200" baseline="0">
                    <a:solidFill>
                      <a:schemeClr val="accent1"/>
                    </a:solidFill>
                    <a:latin typeface="Arial" panose="020B0604020202020204" pitchFamily="34" charset="0"/>
                    <a:ea typeface="+mn-ea"/>
                    <a:cs typeface="Arial" panose="020B0604020202020204" pitchFamily="34" charset="0"/>
                  </a:defRPr>
                </a:pPr>
                <a:endParaRPr lang="en-US"/>
              </a:p>
            </c:txPr>
            <c:dLblPos val="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DataLabelsRange val="1"/>
                <c15:showLeaderLines val="0"/>
              </c:ext>
            </c:extLst>
          </c:dLbls>
          <c:cat>
            <c:numRef>
              <c:f>'S&amp;P Ret Drawdown Chart'!$A$2:$A$659</c:f>
              <c:numCache>
                <c:formatCode>yyyy</c:formatCode>
                <c:ptCount val="658"/>
                <c:pt idx="0">
                  <c:v>33238</c:v>
                </c:pt>
                <c:pt idx="1">
                  <c:v>33603</c:v>
                </c:pt>
                <c:pt idx="2">
                  <c:v>33969</c:v>
                </c:pt>
                <c:pt idx="3">
                  <c:v>34334</c:v>
                </c:pt>
                <c:pt idx="4">
                  <c:v>34699</c:v>
                </c:pt>
                <c:pt idx="5">
                  <c:v>35064</c:v>
                </c:pt>
                <c:pt idx="6">
                  <c:v>35430</c:v>
                </c:pt>
                <c:pt idx="7">
                  <c:v>35795</c:v>
                </c:pt>
                <c:pt idx="8">
                  <c:v>36160</c:v>
                </c:pt>
                <c:pt idx="9">
                  <c:v>36525</c:v>
                </c:pt>
                <c:pt idx="10">
                  <c:v>36891</c:v>
                </c:pt>
                <c:pt idx="11">
                  <c:v>37256</c:v>
                </c:pt>
                <c:pt idx="12">
                  <c:v>37621</c:v>
                </c:pt>
                <c:pt idx="13">
                  <c:v>37986</c:v>
                </c:pt>
                <c:pt idx="14">
                  <c:v>38352</c:v>
                </c:pt>
                <c:pt idx="15">
                  <c:v>38717</c:v>
                </c:pt>
                <c:pt idx="16">
                  <c:v>39082</c:v>
                </c:pt>
                <c:pt idx="17">
                  <c:v>39447</c:v>
                </c:pt>
                <c:pt idx="18">
                  <c:v>39813</c:v>
                </c:pt>
                <c:pt idx="19">
                  <c:v>40178</c:v>
                </c:pt>
                <c:pt idx="20">
                  <c:v>40543</c:v>
                </c:pt>
                <c:pt idx="21">
                  <c:v>40908</c:v>
                </c:pt>
                <c:pt idx="22">
                  <c:v>41274</c:v>
                </c:pt>
                <c:pt idx="23">
                  <c:v>41639</c:v>
                </c:pt>
                <c:pt idx="24">
                  <c:v>42004</c:v>
                </c:pt>
                <c:pt idx="25">
                  <c:v>42369</c:v>
                </c:pt>
                <c:pt idx="26">
                  <c:v>42735</c:v>
                </c:pt>
                <c:pt idx="27">
                  <c:v>43100</c:v>
                </c:pt>
                <c:pt idx="28">
                  <c:v>43465</c:v>
                </c:pt>
                <c:pt idx="29">
                  <c:v>43830</c:v>
                </c:pt>
                <c:pt idx="30">
                  <c:v>44196</c:v>
                </c:pt>
                <c:pt idx="31">
                  <c:v>44561</c:v>
                </c:pt>
                <c:pt idx="32">
                  <c:v>44926</c:v>
                </c:pt>
                <c:pt idx="33">
                  <c:v>45291</c:v>
                </c:pt>
                <c:pt idx="34">
                  <c:v>45292</c:v>
                </c:pt>
              </c:numCache>
            </c:numRef>
          </c:cat>
          <c:val>
            <c:numRef>
              <c:f>'S&amp;P Ret Drawdown Chart'!$D$2:$D$659</c:f>
              <c:numCache>
                <c:formatCode>0.0%</c:formatCode>
                <c:ptCount val="658"/>
                <c:pt idx="0">
                  <c:v>-9.6717191428571436E-2</c:v>
                </c:pt>
                <c:pt idx="1">
                  <c:v>-9.6717191428571436E-2</c:v>
                </c:pt>
                <c:pt idx="2">
                  <c:v>-9.6717191428571436E-2</c:v>
                </c:pt>
                <c:pt idx="3">
                  <c:v>-9.6717191428571436E-2</c:v>
                </c:pt>
                <c:pt idx="4">
                  <c:v>-9.6717191428571436E-2</c:v>
                </c:pt>
                <c:pt idx="5">
                  <c:v>-9.6717191428571436E-2</c:v>
                </c:pt>
                <c:pt idx="6">
                  <c:v>-9.6717191428571436E-2</c:v>
                </c:pt>
                <c:pt idx="7">
                  <c:v>-9.6717191428571436E-2</c:v>
                </c:pt>
                <c:pt idx="8">
                  <c:v>-9.6717191428571436E-2</c:v>
                </c:pt>
                <c:pt idx="9">
                  <c:v>-9.6717191428571436E-2</c:v>
                </c:pt>
                <c:pt idx="10">
                  <c:v>-9.6717191428571436E-2</c:v>
                </c:pt>
                <c:pt idx="11">
                  <c:v>-9.6717191428571436E-2</c:v>
                </c:pt>
                <c:pt idx="12">
                  <c:v>-9.6717191428571436E-2</c:v>
                </c:pt>
                <c:pt idx="13">
                  <c:v>-9.6717191428571436E-2</c:v>
                </c:pt>
                <c:pt idx="14">
                  <c:v>-9.6717191428571436E-2</c:v>
                </c:pt>
                <c:pt idx="15">
                  <c:v>-9.6717191428571436E-2</c:v>
                </c:pt>
                <c:pt idx="16">
                  <c:v>-9.6717191428571436E-2</c:v>
                </c:pt>
                <c:pt idx="17">
                  <c:v>-9.6717191428571436E-2</c:v>
                </c:pt>
                <c:pt idx="18">
                  <c:v>-9.6717191428571436E-2</c:v>
                </c:pt>
                <c:pt idx="19">
                  <c:v>-9.6717191428571436E-2</c:v>
                </c:pt>
                <c:pt idx="20">
                  <c:v>-9.6717191428571436E-2</c:v>
                </c:pt>
                <c:pt idx="21">
                  <c:v>-9.6717191428571436E-2</c:v>
                </c:pt>
                <c:pt idx="22">
                  <c:v>-9.6717191428571436E-2</c:v>
                </c:pt>
                <c:pt idx="23">
                  <c:v>-9.6717191428571436E-2</c:v>
                </c:pt>
                <c:pt idx="24">
                  <c:v>-9.6717191428571436E-2</c:v>
                </c:pt>
                <c:pt idx="25">
                  <c:v>-9.6717191428571436E-2</c:v>
                </c:pt>
                <c:pt idx="26">
                  <c:v>-9.6717191428571436E-2</c:v>
                </c:pt>
                <c:pt idx="27">
                  <c:v>-9.6717191428571436E-2</c:v>
                </c:pt>
                <c:pt idx="28">
                  <c:v>-9.6717191428571436E-2</c:v>
                </c:pt>
                <c:pt idx="29">
                  <c:v>-9.6717191428571436E-2</c:v>
                </c:pt>
                <c:pt idx="30">
                  <c:v>-9.6717191428571436E-2</c:v>
                </c:pt>
                <c:pt idx="31">
                  <c:v>-9.6717191428571436E-2</c:v>
                </c:pt>
                <c:pt idx="32">
                  <c:v>-9.6717191428571436E-2</c:v>
                </c:pt>
                <c:pt idx="33">
                  <c:v>-9.6717191428571436E-2</c:v>
                </c:pt>
                <c:pt idx="34">
                  <c:v>-9.6717191428571436E-2</c:v>
                </c:pt>
              </c:numCache>
            </c:numRef>
          </c:val>
          <c:smooth val="0"/>
          <c:extLst>
            <c:ext xmlns:c15="http://schemas.microsoft.com/office/drawing/2012/chart" uri="{02D57815-91ED-43cb-92C2-25804820EDAC}">
              <c15:datalabelsRange>
                <c15:f>'S&amp;P Ret Drawdown Chart'!$G$2</c15:f>
                <c15:dlblRangeCache>
                  <c:ptCount val="1"/>
                  <c:pt idx="0">
                    <c:v>Average Intra-Year Drawdown: -9.7%</c:v>
                  </c:pt>
                </c15:dlblRangeCache>
              </c15:datalabelsRange>
            </c:ext>
            <c:ext xmlns:c16="http://schemas.microsoft.com/office/drawing/2014/chart" uri="{C3380CC4-5D6E-409C-BE32-E72D297353CC}">
              <c16:uniqueId val="{00000293-1D02-4A13-92CD-1E9FF1C962D6}"/>
            </c:ext>
          </c:extLst>
        </c:ser>
        <c:ser>
          <c:idx val="3"/>
          <c:order val="3"/>
          <c:tx>
            <c:strRef>
              <c:f>'S&amp;P Ret Drawdown Chart'!$E$1</c:f>
              <c:strCache>
                <c:ptCount val="1"/>
                <c:pt idx="0">
                  <c:v>Average Annualized Total Return</c:v>
                </c:pt>
              </c:strCache>
            </c:strRef>
          </c:tx>
          <c:spPr>
            <a:ln w="22225" cap="rnd">
              <a:solidFill>
                <a:schemeClr val="accent2"/>
              </a:solidFill>
              <a:prstDash val="sysDash"/>
              <a:round/>
            </a:ln>
            <a:effectLst/>
          </c:spPr>
          <c:marker>
            <c:symbol val="none"/>
          </c:marker>
          <c:dLbls>
            <c:dLbl>
              <c:idx val="0"/>
              <c:layout>
                <c:manualLayout>
                  <c:x val="0.80220207671409482"/>
                  <c:y val="1.6878110649152622E-3"/>
                </c:manualLayout>
              </c:layout>
              <c:tx>
                <c:rich>
                  <a:bodyPr rot="0" spcFirstLastPara="1" vertOverflow="clip" horzOverflow="clip" vert="horz" wrap="square" lIns="38100" tIns="19050" rIns="38100" bIns="19050" anchor="ctr" anchorCtr="1">
                    <a:noAutofit/>
                  </a:bodyPr>
                  <a:lstStyle/>
                  <a:p>
                    <a:pPr>
                      <a:defRPr sz="1000" b="1" i="0" u="none" strike="noStrike" kern="1200" baseline="0">
                        <a:solidFill>
                          <a:srgbClr val="00B0F0"/>
                        </a:solidFill>
                        <a:latin typeface="Arial" panose="020B0604020202020204" pitchFamily="34" charset="0"/>
                        <a:ea typeface="+mn-ea"/>
                        <a:cs typeface="Arial" panose="020B0604020202020204" pitchFamily="34" charset="0"/>
                      </a:defRPr>
                    </a:pPr>
                    <a:fld id="{3F73831C-4C6D-4824-A05E-6199B076AB89}" type="CELLRANGE">
                      <a:rPr lang="en-US" dirty="0"/>
                      <a:pPr>
                        <a:defRPr sz="1000" b="1">
                          <a:solidFill>
                            <a:srgbClr val="00B0F0"/>
                          </a:solidFill>
                        </a:defRPr>
                      </a:pPr>
                      <a:t>[CELLRANGE]</a:t>
                    </a:fld>
                    <a:endParaRPr lang="en-US"/>
                  </a:p>
                </c:rich>
              </c:tx>
              <c:spPr>
                <a:noFill/>
                <a:ln>
                  <a:noFill/>
                </a:ln>
                <a:effectLst/>
              </c:spPr>
              <c:txPr>
                <a:bodyPr rot="0" spcFirstLastPara="1" vertOverflow="clip" horzOverflow="clip" vert="horz" wrap="square" lIns="38100" tIns="19050" rIns="38100" bIns="19050" anchor="ctr" anchorCtr="1">
                  <a:noAutofit/>
                </a:bodyPr>
                <a:lstStyle/>
                <a:p>
                  <a:pPr>
                    <a:defRPr sz="1000" b="1" i="0" u="none" strike="noStrike" kern="1200" baseline="0">
                      <a:solidFill>
                        <a:srgbClr val="00B0F0"/>
                      </a:solidFill>
                      <a:latin typeface="Arial" panose="020B0604020202020204" pitchFamily="34" charset="0"/>
                      <a:ea typeface="+mn-ea"/>
                      <a:cs typeface="Arial" panose="020B0604020202020204" pitchFamily="34" charset="0"/>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2609649122807018"/>
                      <c:h val="0.11085222434794381"/>
                    </c:manualLayout>
                  </c15:layout>
                  <c15:dlblFieldTable/>
                  <c15:showDataLabelsRange val="1"/>
                </c:ext>
                <c:ext xmlns:c16="http://schemas.microsoft.com/office/drawing/2014/chart" uri="{C3380CC4-5D6E-409C-BE32-E72D297353CC}">
                  <c16:uniqueId val="{00000294-1D02-4A13-92CD-1E9FF1C962D6}"/>
                </c:ext>
              </c:extLst>
            </c:dLbl>
            <c:dLbl>
              <c:idx val="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95-1D02-4A13-92CD-1E9FF1C962D6}"/>
                </c:ext>
              </c:extLst>
            </c:dLbl>
            <c:dLbl>
              <c:idx val="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96-1D02-4A13-92CD-1E9FF1C962D6}"/>
                </c:ext>
              </c:extLst>
            </c:dLbl>
            <c:dLbl>
              <c:idx val="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97-1D02-4A13-92CD-1E9FF1C962D6}"/>
                </c:ext>
              </c:extLst>
            </c:dLbl>
            <c:dLbl>
              <c:idx val="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98-1D02-4A13-92CD-1E9FF1C962D6}"/>
                </c:ext>
              </c:extLst>
            </c:dLbl>
            <c:dLbl>
              <c:idx val="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99-1D02-4A13-92CD-1E9FF1C962D6}"/>
                </c:ext>
              </c:extLst>
            </c:dLbl>
            <c:dLbl>
              <c:idx val="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9A-1D02-4A13-92CD-1E9FF1C962D6}"/>
                </c:ext>
              </c:extLst>
            </c:dLbl>
            <c:dLbl>
              <c:idx val="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9B-1D02-4A13-92CD-1E9FF1C962D6}"/>
                </c:ext>
              </c:extLst>
            </c:dLbl>
            <c:dLbl>
              <c:idx val="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9C-1D02-4A13-92CD-1E9FF1C962D6}"/>
                </c:ext>
              </c:extLst>
            </c:dLbl>
            <c:dLbl>
              <c:idx val="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9D-1D02-4A13-92CD-1E9FF1C962D6}"/>
                </c:ext>
              </c:extLst>
            </c:dLbl>
            <c:dLbl>
              <c:idx val="1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9E-1D02-4A13-92CD-1E9FF1C962D6}"/>
                </c:ext>
              </c:extLst>
            </c:dLbl>
            <c:dLbl>
              <c:idx val="1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9F-1D02-4A13-92CD-1E9FF1C962D6}"/>
                </c:ext>
              </c:extLst>
            </c:dLbl>
            <c:dLbl>
              <c:idx val="1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A0-1D02-4A13-92CD-1E9FF1C962D6}"/>
                </c:ext>
              </c:extLst>
            </c:dLbl>
            <c:dLbl>
              <c:idx val="1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A1-1D02-4A13-92CD-1E9FF1C962D6}"/>
                </c:ext>
              </c:extLst>
            </c:dLbl>
            <c:dLbl>
              <c:idx val="1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A2-1D02-4A13-92CD-1E9FF1C962D6}"/>
                </c:ext>
              </c:extLst>
            </c:dLbl>
            <c:dLbl>
              <c:idx val="1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A3-1D02-4A13-92CD-1E9FF1C962D6}"/>
                </c:ext>
              </c:extLst>
            </c:dLbl>
            <c:dLbl>
              <c:idx val="1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A4-1D02-4A13-92CD-1E9FF1C962D6}"/>
                </c:ext>
              </c:extLst>
            </c:dLbl>
            <c:dLbl>
              <c:idx val="1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A5-1D02-4A13-92CD-1E9FF1C962D6}"/>
                </c:ext>
              </c:extLst>
            </c:dLbl>
            <c:dLbl>
              <c:idx val="1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A6-1D02-4A13-92CD-1E9FF1C962D6}"/>
                </c:ext>
              </c:extLst>
            </c:dLbl>
            <c:dLbl>
              <c:idx val="1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A7-1D02-4A13-92CD-1E9FF1C962D6}"/>
                </c:ext>
              </c:extLst>
            </c:dLbl>
            <c:dLbl>
              <c:idx val="2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A8-1D02-4A13-92CD-1E9FF1C962D6}"/>
                </c:ext>
              </c:extLst>
            </c:dLbl>
            <c:dLbl>
              <c:idx val="2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A9-1D02-4A13-92CD-1E9FF1C962D6}"/>
                </c:ext>
              </c:extLst>
            </c:dLbl>
            <c:dLbl>
              <c:idx val="2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AA-1D02-4A13-92CD-1E9FF1C962D6}"/>
                </c:ext>
              </c:extLst>
            </c:dLbl>
            <c:dLbl>
              <c:idx val="2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AB-1D02-4A13-92CD-1E9FF1C962D6}"/>
                </c:ext>
              </c:extLst>
            </c:dLbl>
            <c:dLbl>
              <c:idx val="2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AC-1D02-4A13-92CD-1E9FF1C962D6}"/>
                </c:ext>
              </c:extLst>
            </c:dLbl>
            <c:dLbl>
              <c:idx val="2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AD-1D02-4A13-92CD-1E9FF1C962D6}"/>
                </c:ext>
              </c:extLst>
            </c:dLbl>
            <c:dLbl>
              <c:idx val="2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AE-1D02-4A13-92CD-1E9FF1C962D6}"/>
                </c:ext>
              </c:extLst>
            </c:dLbl>
            <c:dLbl>
              <c:idx val="2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AF-1D02-4A13-92CD-1E9FF1C962D6}"/>
                </c:ext>
              </c:extLst>
            </c:dLbl>
            <c:dLbl>
              <c:idx val="2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B0-1D02-4A13-92CD-1E9FF1C962D6}"/>
                </c:ext>
              </c:extLst>
            </c:dLbl>
            <c:dLbl>
              <c:idx val="2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B1-1D02-4A13-92CD-1E9FF1C962D6}"/>
                </c:ext>
              </c:extLst>
            </c:dLbl>
            <c:dLbl>
              <c:idx val="3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B2-1D02-4A13-92CD-1E9FF1C962D6}"/>
                </c:ext>
              </c:extLst>
            </c:dLbl>
            <c:dLbl>
              <c:idx val="3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B3-1D02-4A13-92CD-1E9FF1C962D6}"/>
                </c:ext>
              </c:extLst>
            </c:dLbl>
            <c:dLbl>
              <c:idx val="3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B4-1D02-4A13-92CD-1E9FF1C962D6}"/>
                </c:ext>
              </c:extLst>
            </c:dLbl>
            <c:dLbl>
              <c:idx val="3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B5-1D02-4A13-92CD-1E9FF1C962D6}"/>
                </c:ext>
              </c:extLst>
            </c:dLbl>
            <c:dLbl>
              <c:idx val="3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B6-1D02-4A13-92CD-1E9FF1C962D6}"/>
                </c:ext>
              </c:extLst>
            </c:dLbl>
            <c:dLbl>
              <c:idx val="3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B7-1D02-4A13-92CD-1E9FF1C962D6}"/>
                </c:ext>
              </c:extLst>
            </c:dLbl>
            <c:dLbl>
              <c:idx val="3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B8-1D02-4A13-92CD-1E9FF1C962D6}"/>
                </c:ext>
              </c:extLst>
            </c:dLbl>
            <c:dLbl>
              <c:idx val="3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B9-1D02-4A13-92CD-1E9FF1C962D6}"/>
                </c:ext>
              </c:extLst>
            </c:dLbl>
            <c:dLbl>
              <c:idx val="3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BA-1D02-4A13-92CD-1E9FF1C962D6}"/>
                </c:ext>
              </c:extLst>
            </c:dLbl>
            <c:dLbl>
              <c:idx val="3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BB-1D02-4A13-92CD-1E9FF1C962D6}"/>
                </c:ext>
              </c:extLst>
            </c:dLbl>
            <c:dLbl>
              <c:idx val="4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BC-1D02-4A13-92CD-1E9FF1C962D6}"/>
                </c:ext>
              </c:extLst>
            </c:dLbl>
            <c:dLbl>
              <c:idx val="4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BD-1D02-4A13-92CD-1E9FF1C962D6}"/>
                </c:ext>
              </c:extLst>
            </c:dLbl>
            <c:dLbl>
              <c:idx val="4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BE-1D02-4A13-92CD-1E9FF1C962D6}"/>
                </c:ext>
              </c:extLst>
            </c:dLbl>
            <c:dLbl>
              <c:idx val="4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BF-1D02-4A13-92CD-1E9FF1C962D6}"/>
                </c:ext>
              </c:extLst>
            </c:dLbl>
            <c:dLbl>
              <c:idx val="4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C0-1D02-4A13-92CD-1E9FF1C962D6}"/>
                </c:ext>
              </c:extLst>
            </c:dLbl>
            <c:dLbl>
              <c:idx val="4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C1-1D02-4A13-92CD-1E9FF1C962D6}"/>
                </c:ext>
              </c:extLst>
            </c:dLbl>
            <c:dLbl>
              <c:idx val="4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C2-1D02-4A13-92CD-1E9FF1C962D6}"/>
                </c:ext>
              </c:extLst>
            </c:dLbl>
            <c:dLbl>
              <c:idx val="4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C3-1D02-4A13-92CD-1E9FF1C962D6}"/>
                </c:ext>
              </c:extLst>
            </c:dLbl>
            <c:dLbl>
              <c:idx val="4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C4-1D02-4A13-92CD-1E9FF1C962D6}"/>
                </c:ext>
              </c:extLst>
            </c:dLbl>
            <c:dLbl>
              <c:idx val="4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C5-1D02-4A13-92CD-1E9FF1C962D6}"/>
                </c:ext>
              </c:extLst>
            </c:dLbl>
            <c:dLbl>
              <c:idx val="5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C6-1D02-4A13-92CD-1E9FF1C962D6}"/>
                </c:ext>
              </c:extLst>
            </c:dLbl>
            <c:dLbl>
              <c:idx val="5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C7-1D02-4A13-92CD-1E9FF1C962D6}"/>
                </c:ext>
              </c:extLst>
            </c:dLbl>
            <c:dLbl>
              <c:idx val="5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C8-1D02-4A13-92CD-1E9FF1C962D6}"/>
                </c:ext>
              </c:extLst>
            </c:dLbl>
            <c:dLbl>
              <c:idx val="5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C9-1D02-4A13-92CD-1E9FF1C962D6}"/>
                </c:ext>
              </c:extLst>
            </c:dLbl>
            <c:dLbl>
              <c:idx val="5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CA-1D02-4A13-92CD-1E9FF1C962D6}"/>
                </c:ext>
              </c:extLst>
            </c:dLbl>
            <c:dLbl>
              <c:idx val="5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CB-1D02-4A13-92CD-1E9FF1C962D6}"/>
                </c:ext>
              </c:extLst>
            </c:dLbl>
            <c:dLbl>
              <c:idx val="5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CC-1D02-4A13-92CD-1E9FF1C962D6}"/>
                </c:ext>
              </c:extLst>
            </c:dLbl>
            <c:dLbl>
              <c:idx val="5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CD-1D02-4A13-92CD-1E9FF1C962D6}"/>
                </c:ext>
              </c:extLst>
            </c:dLbl>
            <c:dLbl>
              <c:idx val="5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CE-1D02-4A13-92CD-1E9FF1C962D6}"/>
                </c:ext>
              </c:extLst>
            </c:dLbl>
            <c:dLbl>
              <c:idx val="5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CF-1D02-4A13-92CD-1E9FF1C962D6}"/>
                </c:ext>
              </c:extLst>
            </c:dLbl>
            <c:dLbl>
              <c:idx val="6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D0-1D02-4A13-92CD-1E9FF1C962D6}"/>
                </c:ext>
              </c:extLst>
            </c:dLbl>
            <c:dLbl>
              <c:idx val="6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D1-1D02-4A13-92CD-1E9FF1C962D6}"/>
                </c:ext>
              </c:extLst>
            </c:dLbl>
            <c:dLbl>
              <c:idx val="6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D2-1D02-4A13-92CD-1E9FF1C962D6}"/>
                </c:ext>
              </c:extLst>
            </c:dLbl>
            <c:dLbl>
              <c:idx val="6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D3-1D02-4A13-92CD-1E9FF1C962D6}"/>
                </c:ext>
              </c:extLst>
            </c:dLbl>
            <c:dLbl>
              <c:idx val="6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D4-1D02-4A13-92CD-1E9FF1C962D6}"/>
                </c:ext>
              </c:extLst>
            </c:dLbl>
            <c:dLbl>
              <c:idx val="6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D5-1D02-4A13-92CD-1E9FF1C962D6}"/>
                </c:ext>
              </c:extLst>
            </c:dLbl>
            <c:dLbl>
              <c:idx val="6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D6-1D02-4A13-92CD-1E9FF1C962D6}"/>
                </c:ext>
              </c:extLst>
            </c:dLbl>
            <c:dLbl>
              <c:idx val="6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D7-1D02-4A13-92CD-1E9FF1C962D6}"/>
                </c:ext>
              </c:extLst>
            </c:dLbl>
            <c:dLbl>
              <c:idx val="6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D8-1D02-4A13-92CD-1E9FF1C962D6}"/>
                </c:ext>
              </c:extLst>
            </c:dLbl>
            <c:dLbl>
              <c:idx val="6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D9-1D02-4A13-92CD-1E9FF1C962D6}"/>
                </c:ext>
              </c:extLst>
            </c:dLbl>
            <c:dLbl>
              <c:idx val="7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DA-1D02-4A13-92CD-1E9FF1C962D6}"/>
                </c:ext>
              </c:extLst>
            </c:dLbl>
            <c:dLbl>
              <c:idx val="7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DB-1D02-4A13-92CD-1E9FF1C962D6}"/>
                </c:ext>
              </c:extLst>
            </c:dLbl>
            <c:dLbl>
              <c:idx val="7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DC-1D02-4A13-92CD-1E9FF1C962D6}"/>
                </c:ext>
              </c:extLst>
            </c:dLbl>
            <c:dLbl>
              <c:idx val="7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DD-1D02-4A13-92CD-1E9FF1C962D6}"/>
                </c:ext>
              </c:extLst>
            </c:dLbl>
            <c:dLbl>
              <c:idx val="7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DE-1D02-4A13-92CD-1E9FF1C962D6}"/>
                </c:ext>
              </c:extLst>
            </c:dLbl>
            <c:dLbl>
              <c:idx val="7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DF-1D02-4A13-92CD-1E9FF1C962D6}"/>
                </c:ext>
              </c:extLst>
            </c:dLbl>
            <c:dLbl>
              <c:idx val="7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E0-1D02-4A13-92CD-1E9FF1C962D6}"/>
                </c:ext>
              </c:extLst>
            </c:dLbl>
            <c:dLbl>
              <c:idx val="7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E1-1D02-4A13-92CD-1E9FF1C962D6}"/>
                </c:ext>
              </c:extLst>
            </c:dLbl>
            <c:dLbl>
              <c:idx val="7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E2-1D02-4A13-92CD-1E9FF1C962D6}"/>
                </c:ext>
              </c:extLst>
            </c:dLbl>
            <c:dLbl>
              <c:idx val="7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E3-1D02-4A13-92CD-1E9FF1C962D6}"/>
                </c:ext>
              </c:extLst>
            </c:dLbl>
            <c:dLbl>
              <c:idx val="8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E4-1D02-4A13-92CD-1E9FF1C962D6}"/>
                </c:ext>
              </c:extLst>
            </c:dLbl>
            <c:dLbl>
              <c:idx val="8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E5-1D02-4A13-92CD-1E9FF1C962D6}"/>
                </c:ext>
              </c:extLst>
            </c:dLbl>
            <c:dLbl>
              <c:idx val="8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E6-1D02-4A13-92CD-1E9FF1C962D6}"/>
                </c:ext>
              </c:extLst>
            </c:dLbl>
            <c:dLbl>
              <c:idx val="8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E7-1D02-4A13-92CD-1E9FF1C962D6}"/>
                </c:ext>
              </c:extLst>
            </c:dLbl>
            <c:dLbl>
              <c:idx val="8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E8-1D02-4A13-92CD-1E9FF1C962D6}"/>
                </c:ext>
              </c:extLst>
            </c:dLbl>
            <c:dLbl>
              <c:idx val="8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E9-1D02-4A13-92CD-1E9FF1C962D6}"/>
                </c:ext>
              </c:extLst>
            </c:dLbl>
            <c:dLbl>
              <c:idx val="8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EA-1D02-4A13-92CD-1E9FF1C962D6}"/>
                </c:ext>
              </c:extLst>
            </c:dLbl>
            <c:dLbl>
              <c:idx val="8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EB-1D02-4A13-92CD-1E9FF1C962D6}"/>
                </c:ext>
              </c:extLst>
            </c:dLbl>
            <c:dLbl>
              <c:idx val="8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EC-1D02-4A13-92CD-1E9FF1C962D6}"/>
                </c:ext>
              </c:extLst>
            </c:dLbl>
            <c:dLbl>
              <c:idx val="8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ED-1D02-4A13-92CD-1E9FF1C962D6}"/>
                </c:ext>
              </c:extLst>
            </c:dLbl>
            <c:dLbl>
              <c:idx val="9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EE-1D02-4A13-92CD-1E9FF1C962D6}"/>
                </c:ext>
              </c:extLst>
            </c:dLbl>
            <c:dLbl>
              <c:idx val="9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EF-1D02-4A13-92CD-1E9FF1C962D6}"/>
                </c:ext>
              </c:extLst>
            </c:dLbl>
            <c:dLbl>
              <c:idx val="9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F0-1D02-4A13-92CD-1E9FF1C962D6}"/>
                </c:ext>
              </c:extLst>
            </c:dLbl>
            <c:dLbl>
              <c:idx val="9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F1-1D02-4A13-92CD-1E9FF1C962D6}"/>
                </c:ext>
              </c:extLst>
            </c:dLbl>
            <c:dLbl>
              <c:idx val="9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F2-1D02-4A13-92CD-1E9FF1C962D6}"/>
                </c:ext>
              </c:extLst>
            </c:dLbl>
            <c:dLbl>
              <c:idx val="9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F3-1D02-4A13-92CD-1E9FF1C962D6}"/>
                </c:ext>
              </c:extLst>
            </c:dLbl>
            <c:dLbl>
              <c:idx val="9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F4-1D02-4A13-92CD-1E9FF1C962D6}"/>
                </c:ext>
              </c:extLst>
            </c:dLbl>
            <c:dLbl>
              <c:idx val="9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F5-1D02-4A13-92CD-1E9FF1C962D6}"/>
                </c:ext>
              </c:extLst>
            </c:dLbl>
            <c:dLbl>
              <c:idx val="9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F6-1D02-4A13-92CD-1E9FF1C962D6}"/>
                </c:ext>
              </c:extLst>
            </c:dLbl>
            <c:dLbl>
              <c:idx val="9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F7-1D02-4A13-92CD-1E9FF1C962D6}"/>
                </c:ext>
              </c:extLst>
            </c:dLbl>
            <c:dLbl>
              <c:idx val="10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F8-1D02-4A13-92CD-1E9FF1C962D6}"/>
                </c:ext>
              </c:extLst>
            </c:dLbl>
            <c:dLbl>
              <c:idx val="10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F9-1D02-4A13-92CD-1E9FF1C962D6}"/>
                </c:ext>
              </c:extLst>
            </c:dLbl>
            <c:dLbl>
              <c:idx val="10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FA-1D02-4A13-92CD-1E9FF1C962D6}"/>
                </c:ext>
              </c:extLst>
            </c:dLbl>
            <c:dLbl>
              <c:idx val="10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FB-1D02-4A13-92CD-1E9FF1C962D6}"/>
                </c:ext>
              </c:extLst>
            </c:dLbl>
            <c:dLbl>
              <c:idx val="10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FC-1D02-4A13-92CD-1E9FF1C962D6}"/>
                </c:ext>
              </c:extLst>
            </c:dLbl>
            <c:dLbl>
              <c:idx val="10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FD-1D02-4A13-92CD-1E9FF1C962D6}"/>
                </c:ext>
              </c:extLst>
            </c:dLbl>
            <c:dLbl>
              <c:idx val="10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FE-1D02-4A13-92CD-1E9FF1C962D6}"/>
                </c:ext>
              </c:extLst>
            </c:dLbl>
            <c:dLbl>
              <c:idx val="10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FF-1D02-4A13-92CD-1E9FF1C962D6}"/>
                </c:ext>
              </c:extLst>
            </c:dLbl>
            <c:dLbl>
              <c:idx val="10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00-1D02-4A13-92CD-1E9FF1C962D6}"/>
                </c:ext>
              </c:extLst>
            </c:dLbl>
            <c:dLbl>
              <c:idx val="10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01-1D02-4A13-92CD-1E9FF1C962D6}"/>
                </c:ext>
              </c:extLst>
            </c:dLbl>
            <c:dLbl>
              <c:idx val="11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02-1D02-4A13-92CD-1E9FF1C962D6}"/>
                </c:ext>
              </c:extLst>
            </c:dLbl>
            <c:dLbl>
              <c:idx val="11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03-1D02-4A13-92CD-1E9FF1C962D6}"/>
                </c:ext>
              </c:extLst>
            </c:dLbl>
            <c:dLbl>
              <c:idx val="11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04-1D02-4A13-92CD-1E9FF1C962D6}"/>
                </c:ext>
              </c:extLst>
            </c:dLbl>
            <c:dLbl>
              <c:idx val="11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05-1D02-4A13-92CD-1E9FF1C962D6}"/>
                </c:ext>
              </c:extLst>
            </c:dLbl>
            <c:dLbl>
              <c:idx val="11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06-1D02-4A13-92CD-1E9FF1C962D6}"/>
                </c:ext>
              </c:extLst>
            </c:dLbl>
            <c:dLbl>
              <c:idx val="11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07-1D02-4A13-92CD-1E9FF1C962D6}"/>
                </c:ext>
              </c:extLst>
            </c:dLbl>
            <c:dLbl>
              <c:idx val="11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08-1D02-4A13-92CD-1E9FF1C962D6}"/>
                </c:ext>
              </c:extLst>
            </c:dLbl>
            <c:dLbl>
              <c:idx val="11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09-1D02-4A13-92CD-1E9FF1C962D6}"/>
                </c:ext>
              </c:extLst>
            </c:dLbl>
            <c:dLbl>
              <c:idx val="11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0A-1D02-4A13-92CD-1E9FF1C962D6}"/>
                </c:ext>
              </c:extLst>
            </c:dLbl>
            <c:dLbl>
              <c:idx val="11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0B-1D02-4A13-92CD-1E9FF1C962D6}"/>
                </c:ext>
              </c:extLst>
            </c:dLbl>
            <c:dLbl>
              <c:idx val="12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0C-1D02-4A13-92CD-1E9FF1C962D6}"/>
                </c:ext>
              </c:extLst>
            </c:dLbl>
            <c:dLbl>
              <c:idx val="12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0D-1D02-4A13-92CD-1E9FF1C962D6}"/>
                </c:ext>
              </c:extLst>
            </c:dLbl>
            <c:dLbl>
              <c:idx val="12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0E-1D02-4A13-92CD-1E9FF1C962D6}"/>
                </c:ext>
              </c:extLst>
            </c:dLbl>
            <c:dLbl>
              <c:idx val="12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0F-1D02-4A13-92CD-1E9FF1C962D6}"/>
                </c:ext>
              </c:extLst>
            </c:dLbl>
            <c:dLbl>
              <c:idx val="12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10-1D02-4A13-92CD-1E9FF1C962D6}"/>
                </c:ext>
              </c:extLst>
            </c:dLbl>
            <c:dLbl>
              <c:idx val="12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11-1D02-4A13-92CD-1E9FF1C962D6}"/>
                </c:ext>
              </c:extLst>
            </c:dLbl>
            <c:dLbl>
              <c:idx val="12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12-1D02-4A13-92CD-1E9FF1C962D6}"/>
                </c:ext>
              </c:extLst>
            </c:dLbl>
            <c:dLbl>
              <c:idx val="12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13-1D02-4A13-92CD-1E9FF1C962D6}"/>
                </c:ext>
              </c:extLst>
            </c:dLbl>
            <c:dLbl>
              <c:idx val="12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14-1D02-4A13-92CD-1E9FF1C962D6}"/>
                </c:ext>
              </c:extLst>
            </c:dLbl>
            <c:dLbl>
              <c:idx val="12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15-1D02-4A13-92CD-1E9FF1C962D6}"/>
                </c:ext>
              </c:extLst>
            </c:dLbl>
            <c:dLbl>
              <c:idx val="13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16-1D02-4A13-92CD-1E9FF1C962D6}"/>
                </c:ext>
              </c:extLst>
            </c:dLbl>
            <c:dLbl>
              <c:idx val="13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17-1D02-4A13-92CD-1E9FF1C962D6}"/>
                </c:ext>
              </c:extLst>
            </c:dLbl>
            <c:dLbl>
              <c:idx val="13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18-1D02-4A13-92CD-1E9FF1C962D6}"/>
                </c:ext>
              </c:extLst>
            </c:dLbl>
            <c:dLbl>
              <c:idx val="13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19-1D02-4A13-92CD-1E9FF1C962D6}"/>
                </c:ext>
              </c:extLst>
            </c:dLbl>
            <c:dLbl>
              <c:idx val="13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1A-1D02-4A13-92CD-1E9FF1C962D6}"/>
                </c:ext>
              </c:extLst>
            </c:dLbl>
            <c:dLbl>
              <c:idx val="13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1B-1D02-4A13-92CD-1E9FF1C962D6}"/>
                </c:ext>
              </c:extLst>
            </c:dLbl>
            <c:dLbl>
              <c:idx val="13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1C-1D02-4A13-92CD-1E9FF1C962D6}"/>
                </c:ext>
              </c:extLst>
            </c:dLbl>
            <c:dLbl>
              <c:idx val="13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1D-1D02-4A13-92CD-1E9FF1C962D6}"/>
                </c:ext>
              </c:extLst>
            </c:dLbl>
            <c:dLbl>
              <c:idx val="13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1E-1D02-4A13-92CD-1E9FF1C962D6}"/>
                </c:ext>
              </c:extLst>
            </c:dLbl>
            <c:dLbl>
              <c:idx val="13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1F-1D02-4A13-92CD-1E9FF1C962D6}"/>
                </c:ext>
              </c:extLst>
            </c:dLbl>
            <c:dLbl>
              <c:idx val="14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20-1D02-4A13-92CD-1E9FF1C962D6}"/>
                </c:ext>
              </c:extLst>
            </c:dLbl>
            <c:dLbl>
              <c:idx val="14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21-1D02-4A13-92CD-1E9FF1C962D6}"/>
                </c:ext>
              </c:extLst>
            </c:dLbl>
            <c:dLbl>
              <c:idx val="14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22-1D02-4A13-92CD-1E9FF1C962D6}"/>
                </c:ext>
              </c:extLst>
            </c:dLbl>
            <c:dLbl>
              <c:idx val="14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23-1D02-4A13-92CD-1E9FF1C962D6}"/>
                </c:ext>
              </c:extLst>
            </c:dLbl>
            <c:dLbl>
              <c:idx val="14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24-1D02-4A13-92CD-1E9FF1C962D6}"/>
                </c:ext>
              </c:extLst>
            </c:dLbl>
            <c:dLbl>
              <c:idx val="14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25-1D02-4A13-92CD-1E9FF1C962D6}"/>
                </c:ext>
              </c:extLst>
            </c:dLbl>
            <c:dLbl>
              <c:idx val="14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26-1D02-4A13-92CD-1E9FF1C962D6}"/>
                </c:ext>
              </c:extLst>
            </c:dLbl>
            <c:dLbl>
              <c:idx val="14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27-1D02-4A13-92CD-1E9FF1C962D6}"/>
                </c:ext>
              </c:extLst>
            </c:dLbl>
            <c:dLbl>
              <c:idx val="14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28-1D02-4A13-92CD-1E9FF1C962D6}"/>
                </c:ext>
              </c:extLst>
            </c:dLbl>
            <c:dLbl>
              <c:idx val="14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29-1D02-4A13-92CD-1E9FF1C962D6}"/>
                </c:ext>
              </c:extLst>
            </c:dLbl>
            <c:dLbl>
              <c:idx val="15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2A-1D02-4A13-92CD-1E9FF1C962D6}"/>
                </c:ext>
              </c:extLst>
            </c:dLbl>
            <c:dLbl>
              <c:idx val="15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2B-1D02-4A13-92CD-1E9FF1C962D6}"/>
                </c:ext>
              </c:extLst>
            </c:dLbl>
            <c:dLbl>
              <c:idx val="15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2C-1D02-4A13-92CD-1E9FF1C962D6}"/>
                </c:ext>
              </c:extLst>
            </c:dLbl>
            <c:dLbl>
              <c:idx val="15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2D-1D02-4A13-92CD-1E9FF1C962D6}"/>
                </c:ext>
              </c:extLst>
            </c:dLbl>
            <c:dLbl>
              <c:idx val="15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2E-1D02-4A13-92CD-1E9FF1C962D6}"/>
                </c:ext>
              </c:extLst>
            </c:dLbl>
            <c:dLbl>
              <c:idx val="15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2F-1D02-4A13-92CD-1E9FF1C962D6}"/>
                </c:ext>
              </c:extLst>
            </c:dLbl>
            <c:dLbl>
              <c:idx val="15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30-1D02-4A13-92CD-1E9FF1C962D6}"/>
                </c:ext>
              </c:extLst>
            </c:dLbl>
            <c:dLbl>
              <c:idx val="15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31-1D02-4A13-92CD-1E9FF1C962D6}"/>
                </c:ext>
              </c:extLst>
            </c:dLbl>
            <c:dLbl>
              <c:idx val="15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32-1D02-4A13-92CD-1E9FF1C962D6}"/>
                </c:ext>
              </c:extLst>
            </c:dLbl>
            <c:dLbl>
              <c:idx val="15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33-1D02-4A13-92CD-1E9FF1C962D6}"/>
                </c:ext>
              </c:extLst>
            </c:dLbl>
            <c:dLbl>
              <c:idx val="16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34-1D02-4A13-92CD-1E9FF1C962D6}"/>
                </c:ext>
              </c:extLst>
            </c:dLbl>
            <c:dLbl>
              <c:idx val="16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35-1D02-4A13-92CD-1E9FF1C962D6}"/>
                </c:ext>
              </c:extLst>
            </c:dLbl>
            <c:dLbl>
              <c:idx val="16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36-1D02-4A13-92CD-1E9FF1C962D6}"/>
                </c:ext>
              </c:extLst>
            </c:dLbl>
            <c:dLbl>
              <c:idx val="16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37-1D02-4A13-92CD-1E9FF1C962D6}"/>
                </c:ext>
              </c:extLst>
            </c:dLbl>
            <c:dLbl>
              <c:idx val="16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38-1D02-4A13-92CD-1E9FF1C962D6}"/>
                </c:ext>
              </c:extLst>
            </c:dLbl>
            <c:dLbl>
              <c:idx val="16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39-1D02-4A13-92CD-1E9FF1C962D6}"/>
                </c:ext>
              </c:extLst>
            </c:dLbl>
            <c:dLbl>
              <c:idx val="16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3A-1D02-4A13-92CD-1E9FF1C962D6}"/>
                </c:ext>
              </c:extLst>
            </c:dLbl>
            <c:dLbl>
              <c:idx val="16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3B-1D02-4A13-92CD-1E9FF1C962D6}"/>
                </c:ext>
              </c:extLst>
            </c:dLbl>
            <c:dLbl>
              <c:idx val="16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3C-1D02-4A13-92CD-1E9FF1C962D6}"/>
                </c:ext>
              </c:extLst>
            </c:dLbl>
            <c:dLbl>
              <c:idx val="16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3D-1D02-4A13-92CD-1E9FF1C962D6}"/>
                </c:ext>
              </c:extLst>
            </c:dLbl>
            <c:dLbl>
              <c:idx val="17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3E-1D02-4A13-92CD-1E9FF1C962D6}"/>
                </c:ext>
              </c:extLst>
            </c:dLbl>
            <c:dLbl>
              <c:idx val="17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3F-1D02-4A13-92CD-1E9FF1C962D6}"/>
                </c:ext>
              </c:extLst>
            </c:dLbl>
            <c:dLbl>
              <c:idx val="17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40-1D02-4A13-92CD-1E9FF1C962D6}"/>
                </c:ext>
              </c:extLst>
            </c:dLbl>
            <c:dLbl>
              <c:idx val="17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41-1D02-4A13-92CD-1E9FF1C962D6}"/>
                </c:ext>
              </c:extLst>
            </c:dLbl>
            <c:dLbl>
              <c:idx val="17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42-1D02-4A13-92CD-1E9FF1C962D6}"/>
                </c:ext>
              </c:extLst>
            </c:dLbl>
            <c:dLbl>
              <c:idx val="17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43-1D02-4A13-92CD-1E9FF1C962D6}"/>
                </c:ext>
              </c:extLst>
            </c:dLbl>
            <c:dLbl>
              <c:idx val="17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44-1D02-4A13-92CD-1E9FF1C962D6}"/>
                </c:ext>
              </c:extLst>
            </c:dLbl>
            <c:dLbl>
              <c:idx val="17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45-1D02-4A13-92CD-1E9FF1C962D6}"/>
                </c:ext>
              </c:extLst>
            </c:dLbl>
            <c:dLbl>
              <c:idx val="17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46-1D02-4A13-92CD-1E9FF1C962D6}"/>
                </c:ext>
              </c:extLst>
            </c:dLbl>
            <c:dLbl>
              <c:idx val="17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47-1D02-4A13-92CD-1E9FF1C962D6}"/>
                </c:ext>
              </c:extLst>
            </c:dLbl>
            <c:dLbl>
              <c:idx val="18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48-1D02-4A13-92CD-1E9FF1C962D6}"/>
                </c:ext>
              </c:extLst>
            </c:dLbl>
            <c:dLbl>
              <c:idx val="18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49-1D02-4A13-92CD-1E9FF1C962D6}"/>
                </c:ext>
              </c:extLst>
            </c:dLbl>
            <c:dLbl>
              <c:idx val="18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4A-1D02-4A13-92CD-1E9FF1C962D6}"/>
                </c:ext>
              </c:extLst>
            </c:dLbl>
            <c:dLbl>
              <c:idx val="18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4B-1D02-4A13-92CD-1E9FF1C962D6}"/>
                </c:ext>
              </c:extLst>
            </c:dLbl>
            <c:dLbl>
              <c:idx val="18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4C-1D02-4A13-92CD-1E9FF1C962D6}"/>
                </c:ext>
              </c:extLst>
            </c:dLbl>
            <c:dLbl>
              <c:idx val="18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4D-1D02-4A13-92CD-1E9FF1C962D6}"/>
                </c:ext>
              </c:extLst>
            </c:dLbl>
            <c:dLbl>
              <c:idx val="18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4E-1D02-4A13-92CD-1E9FF1C962D6}"/>
                </c:ext>
              </c:extLst>
            </c:dLbl>
            <c:dLbl>
              <c:idx val="18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4F-1D02-4A13-92CD-1E9FF1C962D6}"/>
                </c:ext>
              </c:extLst>
            </c:dLbl>
            <c:dLbl>
              <c:idx val="18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50-1D02-4A13-92CD-1E9FF1C962D6}"/>
                </c:ext>
              </c:extLst>
            </c:dLbl>
            <c:dLbl>
              <c:idx val="18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51-1D02-4A13-92CD-1E9FF1C962D6}"/>
                </c:ext>
              </c:extLst>
            </c:dLbl>
            <c:dLbl>
              <c:idx val="19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52-1D02-4A13-92CD-1E9FF1C962D6}"/>
                </c:ext>
              </c:extLst>
            </c:dLbl>
            <c:dLbl>
              <c:idx val="19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53-1D02-4A13-92CD-1E9FF1C962D6}"/>
                </c:ext>
              </c:extLst>
            </c:dLbl>
            <c:dLbl>
              <c:idx val="19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54-1D02-4A13-92CD-1E9FF1C962D6}"/>
                </c:ext>
              </c:extLst>
            </c:dLbl>
            <c:dLbl>
              <c:idx val="19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55-1D02-4A13-92CD-1E9FF1C962D6}"/>
                </c:ext>
              </c:extLst>
            </c:dLbl>
            <c:dLbl>
              <c:idx val="19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56-1D02-4A13-92CD-1E9FF1C962D6}"/>
                </c:ext>
              </c:extLst>
            </c:dLbl>
            <c:dLbl>
              <c:idx val="19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57-1D02-4A13-92CD-1E9FF1C962D6}"/>
                </c:ext>
              </c:extLst>
            </c:dLbl>
            <c:dLbl>
              <c:idx val="19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58-1D02-4A13-92CD-1E9FF1C962D6}"/>
                </c:ext>
              </c:extLst>
            </c:dLbl>
            <c:dLbl>
              <c:idx val="19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59-1D02-4A13-92CD-1E9FF1C962D6}"/>
                </c:ext>
              </c:extLst>
            </c:dLbl>
            <c:dLbl>
              <c:idx val="19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5A-1D02-4A13-92CD-1E9FF1C962D6}"/>
                </c:ext>
              </c:extLst>
            </c:dLbl>
            <c:dLbl>
              <c:idx val="19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5B-1D02-4A13-92CD-1E9FF1C962D6}"/>
                </c:ext>
              </c:extLst>
            </c:dLbl>
            <c:dLbl>
              <c:idx val="20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5C-1D02-4A13-92CD-1E9FF1C962D6}"/>
                </c:ext>
              </c:extLst>
            </c:dLbl>
            <c:dLbl>
              <c:idx val="20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5D-1D02-4A13-92CD-1E9FF1C962D6}"/>
                </c:ext>
              </c:extLst>
            </c:dLbl>
            <c:dLbl>
              <c:idx val="20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5E-1D02-4A13-92CD-1E9FF1C962D6}"/>
                </c:ext>
              </c:extLst>
            </c:dLbl>
            <c:dLbl>
              <c:idx val="20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5F-1D02-4A13-92CD-1E9FF1C962D6}"/>
                </c:ext>
              </c:extLst>
            </c:dLbl>
            <c:dLbl>
              <c:idx val="20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60-1D02-4A13-92CD-1E9FF1C962D6}"/>
                </c:ext>
              </c:extLst>
            </c:dLbl>
            <c:dLbl>
              <c:idx val="20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61-1D02-4A13-92CD-1E9FF1C962D6}"/>
                </c:ext>
              </c:extLst>
            </c:dLbl>
            <c:dLbl>
              <c:idx val="20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62-1D02-4A13-92CD-1E9FF1C962D6}"/>
                </c:ext>
              </c:extLst>
            </c:dLbl>
            <c:dLbl>
              <c:idx val="20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63-1D02-4A13-92CD-1E9FF1C962D6}"/>
                </c:ext>
              </c:extLst>
            </c:dLbl>
            <c:dLbl>
              <c:idx val="20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64-1D02-4A13-92CD-1E9FF1C962D6}"/>
                </c:ext>
              </c:extLst>
            </c:dLbl>
            <c:dLbl>
              <c:idx val="20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65-1D02-4A13-92CD-1E9FF1C962D6}"/>
                </c:ext>
              </c:extLst>
            </c:dLbl>
            <c:dLbl>
              <c:idx val="21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66-1D02-4A13-92CD-1E9FF1C962D6}"/>
                </c:ext>
              </c:extLst>
            </c:dLbl>
            <c:dLbl>
              <c:idx val="21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67-1D02-4A13-92CD-1E9FF1C962D6}"/>
                </c:ext>
              </c:extLst>
            </c:dLbl>
            <c:dLbl>
              <c:idx val="21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68-1D02-4A13-92CD-1E9FF1C962D6}"/>
                </c:ext>
              </c:extLst>
            </c:dLbl>
            <c:dLbl>
              <c:idx val="21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69-1D02-4A13-92CD-1E9FF1C962D6}"/>
                </c:ext>
              </c:extLst>
            </c:dLbl>
            <c:dLbl>
              <c:idx val="21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6A-1D02-4A13-92CD-1E9FF1C962D6}"/>
                </c:ext>
              </c:extLst>
            </c:dLbl>
            <c:dLbl>
              <c:idx val="21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6B-1D02-4A13-92CD-1E9FF1C962D6}"/>
                </c:ext>
              </c:extLst>
            </c:dLbl>
            <c:dLbl>
              <c:idx val="21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6C-1D02-4A13-92CD-1E9FF1C962D6}"/>
                </c:ext>
              </c:extLst>
            </c:dLbl>
            <c:dLbl>
              <c:idx val="21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6D-1D02-4A13-92CD-1E9FF1C962D6}"/>
                </c:ext>
              </c:extLst>
            </c:dLbl>
            <c:dLbl>
              <c:idx val="21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6E-1D02-4A13-92CD-1E9FF1C962D6}"/>
                </c:ext>
              </c:extLst>
            </c:dLbl>
            <c:dLbl>
              <c:idx val="21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6F-1D02-4A13-92CD-1E9FF1C962D6}"/>
                </c:ext>
              </c:extLst>
            </c:dLbl>
            <c:dLbl>
              <c:idx val="22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70-1D02-4A13-92CD-1E9FF1C962D6}"/>
                </c:ext>
              </c:extLst>
            </c:dLbl>
            <c:dLbl>
              <c:idx val="22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71-1D02-4A13-92CD-1E9FF1C962D6}"/>
                </c:ext>
              </c:extLst>
            </c:dLbl>
            <c:dLbl>
              <c:idx val="22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72-1D02-4A13-92CD-1E9FF1C962D6}"/>
                </c:ext>
              </c:extLst>
            </c:dLbl>
            <c:dLbl>
              <c:idx val="22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73-1D02-4A13-92CD-1E9FF1C962D6}"/>
                </c:ext>
              </c:extLst>
            </c:dLbl>
            <c:dLbl>
              <c:idx val="22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74-1D02-4A13-92CD-1E9FF1C962D6}"/>
                </c:ext>
              </c:extLst>
            </c:dLbl>
            <c:dLbl>
              <c:idx val="22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75-1D02-4A13-92CD-1E9FF1C962D6}"/>
                </c:ext>
              </c:extLst>
            </c:dLbl>
            <c:dLbl>
              <c:idx val="22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76-1D02-4A13-92CD-1E9FF1C962D6}"/>
                </c:ext>
              </c:extLst>
            </c:dLbl>
            <c:dLbl>
              <c:idx val="22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77-1D02-4A13-92CD-1E9FF1C962D6}"/>
                </c:ext>
              </c:extLst>
            </c:dLbl>
            <c:dLbl>
              <c:idx val="22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78-1D02-4A13-92CD-1E9FF1C962D6}"/>
                </c:ext>
              </c:extLst>
            </c:dLbl>
            <c:dLbl>
              <c:idx val="22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79-1D02-4A13-92CD-1E9FF1C962D6}"/>
                </c:ext>
              </c:extLst>
            </c:dLbl>
            <c:dLbl>
              <c:idx val="23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7A-1D02-4A13-92CD-1E9FF1C962D6}"/>
                </c:ext>
              </c:extLst>
            </c:dLbl>
            <c:dLbl>
              <c:idx val="23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7B-1D02-4A13-92CD-1E9FF1C962D6}"/>
                </c:ext>
              </c:extLst>
            </c:dLbl>
            <c:dLbl>
              <c:idx val="23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7C-1D02-4A13-92CD-1E9FF1C962D6}"/>
                </c:ext>
              </c:extLst>
            </c:dLbl>
            <c:dLbl>
              <c:idx val="23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7D-1D02-4A13-92CD-1E9FF1C962D6}"/>
                </c:ext>
              </c:extLst>
            </c:dLbl>
            <c:dLbl>
              <c:idx val="23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7E-1D02-4A13-92CD-1E9FF1C962D6}"/>
                </c:ext>
              </c:extLst>
            </c:dLbl>
            <c:dLbl>
              <c:idx val="23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7F-1D02-4A13-92CD-1E9FF1C962D6}"/>
                </c:ext>
              </c:extLst>
            </c:dLbl>
            <c:dLbl>
              <c:idx val="23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80-1D02-4A13-92CD-1E9FF1C962D6}"/>
                </c:ext>
              </c:extLst>
            </c:dLbl>
            <c:dLbl>
              <c:idx val="23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81-1D02-4A13-92CD-1E9FF1C962D6}"/>
                </c:ext>
              </c:extLst>
            </c:dLbl>
            <c:dLbl>
              <c:idx val="23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82-1D02-4A13-92CD-1E9FF1C962D6}"/>
                </c:ext>
              </c:extLst>
            </c:dLbl>
            <c:dLbl>
              <c:idx val="23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83-1D02-4A13-92CD-1E9FF1C962D6}"/>
                </c:ext>
              </c:extLst>
            </c:dLbl>
            <c:dLbl>
              <c:idx val="24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84-1D02-4A13-92CD-1E9FF1C962D6}"/>
                </c:ext>
              </c:extLst>
            </c:dLbl>
            <c:dLbl>
              <c:idx val="24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85-1D02-4A13-92CD-1E9FF1C962D6}"/>
                </c:ext>
              </c:extLst>
            </c:dLbl>
            <c:dLbl>
              <c:idx val="24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86-1D02-4A13-92CD-1E9FF1C962D6}"/>
                </c:ext>
              </c:extLst>
            </c:dLbl>
            <c:dLbl>
              <c:idx val="24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87-1D02-4A13-92CD-1E9FF1C962D6}"/>
                </c:ext>
              </c:extLst>
            </c:dLbl>
            <c:dLbl>
              <c:idx val="24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88-1D02-4A13-92CD-1E9FF1C962D6}"/>
                </c:ext>
              </c:extLst>
            </c:dLbl>
            <c:dLbl>
              <c:idx val="24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89-1D02-4A13-92CD-1E9FF1C962D6}"/>
                </c:ext>
              </c:extLst>
            </c:dLbl>
            <c:dLbl>
              <c:idx val="24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8A-1D02-4A13-92CD-1E9FF1C962D6}"/>
                </c:ext>
              </c:extLst>
            </c:dLbl>
            <c:dLbl>
              <c:idx val="24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8B-1D02-4A13-92CD-1E9FF1C962D6}"/>
                </c:ext>
              </c:extLst>
            </c:dLbl>
            <c:dLbl>
              <c:idx val="24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8C-1D02-4A13-92CD-1E9FF1C962D6}"/>
                </c:ext>
              </c:extLst>
            </c:dLbl>
            <c:dLbl>
              <c:idx val="24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8D-1D02-4A13-92CD-1E9FF1C962D6}"/>
                </c:ext>
              </c:extLst>
            </c:dLbl>
            <c:dLbl>
              <c:idx val="25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8E-1D02-4A13-92CD-1E9FF1C962D6}"/>
                </c:ext>
              </c:extLst>
            </c:dLbl>
            <c:dLbl>
              <c:idx val="25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8F-1D02-4A13-92CD-1E9FF1C962D6}"/>
                </c:ext>
              </c:extLst>
            </c:dLbl>
            <c:dLbl>
              <c:idx val="25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90-1D02-4A13-92CD-1E9FF1C962D6}"/>
                </c:ext>
              </c:extLst>
            </c:dLbl>
            <c:dLbl>
              <c:idx val="25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91-1D02-4A13-92CD-1E9FF1C962D6}"/>
                </c:ext>
              </c:extLst>
            </c:dLbl>
            <c:dLbl>
              <c:idx val="25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92-1D02-4A13-92CD-1E9FF1C962D6}"/>
                </c:ext>
              </c:extLst>
            </c:dLbl>
            <c:dLbl>
              <c:idx val="25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93-1D02-4A13-92CD-1E9FF1C962D6}"/>
                </c:ext>
              </c:extLst>
            </c:dLbl>
            <c:dLbl>
              <c:idx val="25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94-1D02-4A13-92CD-1E9FF1C962D6}"/>
                </c:ext>
              </c:extLst>
            </c:dLbl>
            <c:dLbl>
              <c:idx val="25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95-1D02-4A13-92CD-1E9FF1C962D6}"/>
                </c:ext>
              </c:extLst>
            </c:dLbl>
            <c:dLbl>
              <c:idx val="25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96-1D02-4A13-92CD-1E9FF1C962D6}"/>
                </c:ext>
              </c:extLst>
            </c:dLbl>
            <c:dLbl>
              <c:idx val="25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97-1D02-4A13-92CD-1E9FF1C962D6}"/>
                </c:ext>
              </c:extLst>
            </c:dLbl>
            <c:dLbl>
              <c:idx val="26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98-1D02-4A13-92CD-1E9FF1C962D6}"/>
                </c:ext>
              </c:extLst>
            </c:dLbl>
            <c:dLbl>
              <c:idx val="26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99-1D02-4A13-92CD-1E9FF1C962D6}"/>
                </c:ext>
              </c:extLst>
            </c:dLbl>
            <c:dLbl>
              <c:idx val="26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9A-1D02-4A13-92CD-1E9FF1C962D6}"/>
                </c:ext>
              </c:extLst>
            </c:dLbl>
            <c:dLbl>
              <c:idx val="26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9B-1D02-4A13-92CD-1E9FF1C962D6}"/>
                </c:ext>
              </c:extLst>
            </c:dLbl>
            <c:dLbl>
              <c:idx val="26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9C-1D02-4A13-92CD-1E9FF1C962D6}"/>
                </c:ext>
              </c:extLst>
            </c:dLbl>
            <c:dLbl>
              <c:idx val="26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9D-1D02-4A13-92CD-1E9FF1C962D6}"/>
                </c:ext>
              </c:extLst>
            </c:dLbl>
            <c:dLbl>
              <c:idx val="26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9E-1D02-4A13-92CD-1E9FF1C962D6}"/>
                </c:ext>
              </c:extLst>
            </c:dLbl>
            <c:dLbl>
              <c:idx val="26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9F-1D02-4A13-92CD-1E9FF1C962D6}"/>
                </c:ext>
              </c:extLst>
            </c:dLbl>
            <c:dLbl>
              <c:idx val="26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A0-1D02-4A13-92CD-1E9FF1C962D6}"/>
                </c:ext>
              </c:extLst>
            </c:dLbl>
            <c:dLbl>
              <c:idx val="26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A1-1D02-4A13-92CD-1E9FF1C962D6}"/>
                </c:ext>
              </c:extLst>
            </c:dLbl>
            <c:dLbl>
              <c:idx val="27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A2-1D02-4A13-92CD-1E9FF1C962D6}"/>
                </c:ext>
              </c:extLst>
            </c:dLbl>
            <c:dLbl>
              <c:idx val="27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A3-1D02-4A13-92CD-1E9FF1C962D6}"/>
                </c:ext>
              </c:extLst>
            </c:dLbl>
            <c:dLbl>
              <c:idx val="27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A4-1D02-4A13-92CD-1E9FF1C962D6}"/>
                </c:ext>
              </c:extLst>
            </c:dLbl>
            <c:dLbl>
              <c:idx val="27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A5-1D02-4A13-92CD-1E9FF1C962D6}"/>
                </c:ext>
              </c:extLst>
            </c:dLbl>
            <c:dLbl>
              <c:idx val="27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A6-1D02-4A13-92CD-1E9FF1C962D6}"/>
                </c:ext>
              </c:extLst>
            </c:dLbl>
            <c:dLbl>
              <c:idx val="27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A7-1D02-4A13-92CD-1E9FF1C962D6}"/>
                </c:ext>
              </c:extLst>
            </c:dLbl>
            <c:dLbl>
              <c:idx val="27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A8-1D02-4A13-92CD-1E9FF1C962D6}"/>
                </c:ext>
              </c:extLst>
            </c:dLbl>
            <c:dLbl>
              <c:idx val="27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A9-1D02-4A13-92CD-1E9FF1C962D6}"/>
                </c:ext>
              </c:extLst>
            </c:dLbl>
            <c:dLbl>
              <c:idx val="27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AA-1D02-4A13-92CD-1E9FF1C962D6}"/>
                </c:ext>
              </c:extLst>
            </c:dLbl>
            <c:dLbl>
              <c:idx val="27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AB-1D02-4A13-92CD-1E9FF1C962D6}"/>
                </c:ext>
              </c:extLst>
            </c:dLbl>
            <c:dLbl>
              <c:idx val="28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AC-1D02-4A13-92CD-1E9FF1C962D6}"/>
                </c:ext>
              </c:extLst>
            </c:dLbl>
            <c:dLbl>
              <c:idx val="28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AD-1D02-4A13-92CD-1E9FF1C962D6}"/>
                </c:ext>
              </c:extLst>
            </c:dLbl>
            <c:dLbl>
              <c:idx val="28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AE-1D02-4A13-92CD-1E9FF1C962D6}"/>
                </c:ext>
              </c:extLst>
            </c:dLbl>
            <c:dLbl>
              <c:idx val="28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AF-1D02-4A13-92CD-1E9FF1C962D6}"/>
                </c:ext>
              </c:extLst>
            </c:dLbl>
            <c:dLbl>
              <c:idx val="28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B0-1D02-4A13-92CD-1E9FF1C962D6}"/>
                </c:ext>
              </c:extLst>
            </c:dLbl>
            <c:dLbl>
              <c:idx val="28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B1-1D02-4A13-92CD-1E9FF1C962D6}"/>
                </c:ext>
              </c:extLst>
            </c:dLbl>
            <c:dLbl>
              <c:idx val="28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B2-1D02-4A13-92CD-1E9FF1C962D6}"/>
                </c:ext>
              </c:extLst>
            </c:dLbl>
            <c:dLbl>
              <c:idx val="28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B3-1D02-4A13-92CD-1E9FF1C962D6}"/>
                </c:ext>
              </c:extLst>
            </c:dLbl>
            <c:dLbl>
              <c:idx val="28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B4-1D02-4A13-92CD-1E9FF1C962D6}"/>
                </c:ext>
              </c:extLst>
            </c:dLbl>
            <c:dLbl>
              <c:idx val="28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B5-1D02-4A13-92CD-1E9FF1C962D6}"/>
                </c:ext>
              </c:extLst>
            </c:dLbl>
            <c:dLbl>
              <c:idx val="29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B6-1D02-4A13-92CD-1E9FF1C962D6}"/>
                </c:ext>
              </c:extLst>
            </c:dLbl>
            <c:dLbl>
              <c:idx val="29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B7-1D02-4A13-92CD-1E9FF1C962D6}"/>
                </c:ext>
              </c:extLst>
            </c:dLbl>
            <c:dLbl>
              <c:idx val="29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B8-1D02-4A13-92CD-1E9FF1C962D6}"/>
                </c:ext>
              </c:extLst>
            </c:dLbl>
            <c:dLbl>
              <c:idx val="29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B9-1D02-4A13-92CD-1E9FF1C962D6}"/>
                </c:ext>
              </c:extLst>
            </c:dLbl>
            <c:dLbl>
              <c:idx val="29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BA-1D02-4A13-92CD-1E9FF1C962D6}"/>
                </c:ext>
              </c:extLst>
            </c:dLbl>
            <c:dLbl>
              <c:idx val="29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BB-1D02-4A13-92CD-1E9FF1C962D6}"/>
                </c:ext>
              </c:extLst>
            </c:dLbl>
            <c:dLbl>
              <c:idx val="29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BC-1D02-4A13-92CD-1E9FF1C962D6}"/>
                </c:ext>
              </c:extLst>
            </c:dLbl>
            <c:dLbl>
              <c:idx val="29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BD-1D02-4A13-92CD-1E9FF1C962D6}"/>
                </c:ext>
              </c:extLst>
            </c:dLbl>
            <c:dLbl>
              <c:idx val="29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BE-1D02-4A13-92CD-1E9FF1C962D6}"/>
                </c:ext>
              </c:extLst>
            </c:dLbl>
            <c:dLbl>
              <c:idx val="29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BF-1D02-4A13-92CD-1E9FF1C962D6}"/>
                </c:ext>
              </c:extLst>
            </c:dLbl>
            <c:dLbl>
              <c:idx val="30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C0-1D02-4A13-92CD-1E9FF1C962D6}"/>
                </c:ext>
              </c:extLst>
            </c:dLbl>
            <c:dLbl>
              <c:idx val="30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C1-1D02-4A13-92CD-1E9FF1C962D6}"/>
                </c:ext>
              </c:extLst>
            </c:dLbl>
            <c:dLbl>
              <c:idx val="30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C2-1D02-4A13-92CD-1E9FF1C962D6}"/>
                </c:ext>
              </c:extLst>
            </c:dLbl>
            <c:dLbl>
              <c:idx val="30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C3-1D02-4A13-92CD-1E9FF1C962D6}"/>
                </c:ext>
              </c:extLst>
            </c:dLbl>
            <c:dLbl>
              <c:idx val="30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C4-1D02-4A13-92CD-1E9FF1C962D6}"/>
                </c:ext>
              </c:extLst>
            </c:dLbl>
            <c:dLbl>
              <c:idx val="30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C5-1D02-4A13-92CD-1E9FF1C962D6}"/>
                </c:ext>
              </c:extLst>
            </c:dLbl>
            <c:dLbl>
              <c:idx val="30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C6-1D02-4A13-92CD-1E9FF1C962D6}"/>
                </c:ext>
              </c:extLst>
            </c:dLbl>
            <c:dLbl>
              <c:idx val="30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C7-1D02-4A13-92CD-1E9FF1C962D6}"/>
                </c:ext>
              </c:extLst>
            </c:dLbl>
            <c:dLbl>
              <c:idx val="30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C8-1D02-4A13-92CD-1E9FF1C962D6}"/>
                </c:ext>
              </c:extLst>
            </c:dLbl>
            <c:dLbl>
              <c:idx val="30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C9-1D02-4A13-92CD-1E9FF1C962D6}"/>
                </c:ext>
              </c:extLst>
            </c:dLbl>
            <c:dLbl>
              <c:idx val="31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CA-1D02-4A13-92CD-1E9FF1C962D6}"/>
                </c:ext>
              </c:extLst>
            </c:dLbl>
            <c:dLbl>
              <c:idx val="31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CB-1D02-4A13-92CD-1E9FF1C962D6}"/>
                </c:ext>
              </c:extLst>
            </c:dLbl>
            <c:dLbl>
              <c:idx val="31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CC-1D02-4A13-92CD-1E9FF1C962D6}"/>
                </c:ext>
              </c:extLst>
            </c:dLbl>
            <c:dLbl>
              <c:idx val="31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CD-1D02-4A13-92CD-1E9FF1C962D6}"/>
                </c:ext>
              </c:extLst>
            </c:dLbl>
            <c:dLbl>
              <c:idx val="31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CE-1D02-4A13-92CD-1E9FF1C962D6}"/>
                </c:ext>
              </c:extLst>
            </c:dLbl>
            <c:dLbl>
              <c:idx val="31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CF-1D02-4A13-92CD-1E9FF1C962D6}"/>
                </c:ext>
              </c:extLst>
            </c:dLbl>
            <c:dLbl>
              <c:idx val="31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D0-1D02-4A13-92CD-1E9FF1C962D6}"/>
                </c:ext>
              </c:extLst>
            </c:dLbl>
            <c:dLbl>
              <c:idx val="31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D1-1D02-4A13-92CD-1E9FF1C962D6}"/>
                </c:ext>
              </c:extLst>
            </c:dLbl>
            <c:dLbl>
              <c:idx val="31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D2-1D02-4A13-92CD-1E9FF1C962D6}"/>
                </c:ext>
              </c:extLst>
            </c:dLbl>
            <c:dLbl>
              <c:idx val="31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D3-1D02-4A13-92CD-1E9FF1C962D6}"/>
                </c:ext>
              </c:extLst>
            </c:dLbl>
            <c:dLbl>
              <c:idx val="32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D4-1D02-4A13-92CD-1E9FF1C962D6}"/>
                </c:ext>
              </c:extLst>
            </c:dLbl>
            <c:dLbl>
              <c:idx val="32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D5-1D02-4A13-92CD-1E9FF1C962D6}"/>
                </c:ext>
              </c:extLst>
            </c:dLbl>
            <c:dLbl>
              <c:idx val="32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D6-1D02-4A13-92CD-1E9FF1C962D6}"/>
                </c:ext>
              </c:extLst>
            </c:dLbl>
            <c:dLbl>
              <c:idx val="32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D7-1D02-4A13-92CD-1E9FF1C962D6}"/>
                </c:ext>
              </c:extLst>
            </c:dLbl>
            <c:dLbl>
              <c:idx val="32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D8-1D02-4A13-92CD-1E9FF1C962D6}"/>
                </c:ext>
              </c:extLst>
            </c:dLbl>
            <c:dLbl>
              <c:idx val="32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D9-1D02-4A13-92CD-1E9FF1C962D6}"/>
                </c:ext>
              </c:extLst>
            </c:dLbl>
            <c:dLbl>
              <c:idx val="32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DA-1D02-4A13-92CD-1E9FF1C962D6}"/>
                </c:ext>
              </c:extLst>
            </c:dLbl>
            <c:dLbl>
              <c:idx val="32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DB-1D02-4A13-92CD-1E9FF1C962D6}"/>
                </c:ext>
              </c:extLst>
            </c:dLbl>
            <c:dLbl>
              <c:idx val="32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DC-1D02-4A13-92CD-1E9FF1C962D6}"/>
                </c:ext>
              </c:extLst>
            </c:dLbl>
            <c:dLbl>
              <c:idx val="32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DD-1D02-4A13-92CD-1E9FF1C962D6}"/>
                </c:ext>
              </c:extLst>
            </c:dLbl>
            <c:dLbl>
              <c:idx val="33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DE-1D02-4A13-92CD-1E9FF1C962D6}"/>
                </c:ext>
              </c:extLst>
            </c:dLbl>
            <c:dLbl>
              <c:idx val="33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DF-1D02-4A13-92CD-1E9FF1C962D6}"/>
                </c:ext>
              </c:extLst>
            </c:dLbl>
            <c:dLbl>
              <c:idx val="33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E0-1D02-4A13-92CD-1E9FF1C962D6}"/>
                </c:ext>
              </c:extLst>
            </c:dLbl>
            <c:dLbl>
              <c:idx val="33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E1-1D02-4A13-92CD-1E9FF1C962D6}"/>
                </c:ext>
              </c:extLst>
            </c:dLbl>
            <c:dLbl>
              <c:idx val="33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E2-1D02-4A13-92CD-1E9FF1C962D6}"/>
                </c:ext>
              </c:extLst>
            </c:dLbl>
            <c:dLbl>
              <c:idx val="33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E3-1D02-4A13-92CD-1E9FF1C962D6}"/>
                </c:ext>
              </c:extLst>
            </c:dLbl>
            <c:dLbl>
              <c:idx val="33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E4-1D02-4A13-92CD-1E9FF1C962D6}"/>
                </c:ext>
              </c:extLst>
            </c:dLbl>
            <c:dLbl>
              <c:idx val="33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E5-1D02-4A13-92CD-1E9FF1C962D6}"/>
                </c:ext>
              </c:extLst>
            </c:dLbl>
            <c:dLbl>
              <c:idx val="33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E6-1D02-4A13-92CD-1E9FF1C962D6}"/>
                </c:ext>
              </c:extLst>
            </c:dLbl>
            <c:dLbl>
              <c:idx val="33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E7-1D02-4A13-92CD-1E9FF1C962D6}"/>
                </c:ext>
              </c:extLst>
            </c:dLbl>
            <c:dLbl>
              <c:idx val="34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E8-1D02-4A13-92CD-1E9FF1C962D6}"/>
                </c:ext>
              </c:extLst>
            </c:dLbl>
            <c:dLbl>
              <c:idx val="34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E9-1D02-4A13-92CD-1E9FF1C962D6}"/>
                </c:ext>
              </c:extLst>
            </c:dLbl>
            <c:dLbl>
              <c:idx val="34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EA-1D02-4A13-92CD-1E9FF1C962D6}"/>
                </c:ext>
              </c:extLst>
            </c:dLbl>
            <c:dLbl>
              <c:idx val="34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EB-1D02-4A13-92CD-1E9FF1C962D6}"/>
                </c:ext>
              </c:extLst>
            </c:dLbl>
            <c:dLbl>
              <c:idx val="34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EC-1D02-4A13-92CD-1E9FF1C962D6}"/>
                </c:ext>
              </c:extLst>
            </c:dLbl>
            <c:dLbl>
              <c:idx val="34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ED-1D02-4A13-92CD-1E9FF1C962D6}"/>
                </c:ext>
              </c:extLst>
            </c:dLbl>
            <c:dLbl>
              <c:idx val="34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EE-1D02-4A13-92CD-1E9FF1C962D6}"/>
                </c:ext>
              </c:extLst>
            </c:dLbl>
            <c:dLbl>
              <c:idx val="34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EF-1D02-4A13-92CD-1E9FF1C962D6}"/>
                </c:ext>
              </c:extLst>
            </c:dLbl>
            <c:dLbl>
              <c:idx val="34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F0-1D02-4A13-92CD-1E9FF1C962D6}"/>
                </c:ext>
              </c:extLst>
            </c:dLbl>
            <c:dLbl>
              <c:idx val="34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F1-1D02-4A13-92CD-1E9FF1C962D6}"/>
                </c:ext>
              </c:extLst>
            </c:dLbl>
            <c:dLbl>
              <c:idx val="35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F2-1D02-4A13-92CD-1E9FF1C962D6}"/>
                </c:ext>
              </c:extLst>
            </c:dLbl>
            <c:dLbl>
              <c:idx val="35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F3-1D02-4A13-92CD-1E9FF1C962D6}"/>
                </c:ext>
              </c:extLst>
            </c:dLbl>
            <c:dLbl>
              <c:idx val="35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F4-1D02-4A13-92CD-1E9FF1C962D6}"/>
                </c:ext>
              </c:extLst>
            </c:dLbl>
            <c:dLbl>
              <c:idx val="35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F5-1D02-4A13-92CD-1E9FF1C962D6}"/>
                </c:ext>
              </c:extLst>
            </c:dLbl>
            <c:dLbl>
              <c:idx val="35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F6-1D02-4A13-92CD-1E9FF1C962D6}"/>
                </c:ext>
              </c:extLst>
            </c:dLbl>
            <c:dLbl>
              <c:idx val="35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F7-1D02-4A13-92CD-1E9FF1C962D6}"/>
                </c:ext>
              </c:extLst>
            </c:dLbl>
            <c:dLbl>
              <c:idx val="35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F8-1D02-4A13-92CD-1E9FF1C962D6}"/>
                </c:ext>
              </c:extLst>
            </c:dLbl>
            <c:dLbl>
              <c:idx val="35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F9-1D02-4A13-92CD-1E9FF1C962D6}"/>
                </c:ext>
              </c:extLst>
            </c:dLbl>
            <c:dLbl>
              <c:idx val="35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FA-1D02-4A13-92CD-1E9FF1C962D6}"/>
                </c:ext>
              </c:extLst>
            </c:dLbl>
            <c:dLbl>
              <c:idx val="35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FB-1D02-4A13-92CD-1E9FF1C962D6}"/>
                </c:ext>
              </c:extLst>
            </c:dLbl>
            <c:dLbl>
              <c:idx val="36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FC-1D02-4A13-92CD-1E9FF1C962D6}"/>
                </c:ext>
              </c:extLst>
            </c:dLbl>
            <c:dLbl>
              <c:idx val="36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FD-1D02-4A13-92CD-1E9FF1C962D6}"/>
                </c:ext>
              </c:extLst>
            </c:dLbl>
            <c:dLbl>
              <c:idx val="36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FE-1D02-4A13-92CD-1E9FF1C962D6}"/>
                </c:ext>
              </c:extLst>
            </c:dLbl>
            <c:dLbl>
              <c:idx val="36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FF-1D02-4A13-92CD-1E9FF1C962D6}"/>
                </c:ext>
              </c:extLst>
            </c:dLbl>
            <c:dLbl>
              <c:idx val="36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00-1D02-4A13-92CD-1E9FF1C962D6}"/>
                </c:ext>
              </c:extLst>
            </c:dLbl>
            <c:dLbl>
              <c:idx val="36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01-1D02-4A13-92CD-1E9FF1C962D6}"/>
                </c:ext>
              </c:extLst>
            </c:dLbl>
            <c:dLbl>
              <c:idx val="36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02-1D02-4A13-92CD-1E9FF1C962D6}"/>
                </c:ext>
              </c:extLst>
            </c:dLbl>
            <c:dLbl>
              <c:idx val="36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03-1D02-4A13-92CD-1E9FF1C962D6}"/>
                </c:ext>
              </c:extLst>
            </c:dLbl>
            <c:dLbl>
              <c:idx val="36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04-1D02-4A13-92CD-1E9FF1C962D6}"/>
                </c:ext>
              </c:extLst>
            </c:dLbl>
            <c:dLbl>
              <c:idx val="36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05-1D02-4A13-92CD-1E9FF1C962D6}"/>
                </c:ext>
              </c:extLst>
            </c:dLbl>
            <c:dLbl>
              <c:idx val="37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06-1D02-4A13-92CD-1E9FF1C962D6}"/>
                </c:ext>
              </c:extLst>
            </c:dLbl>
            <c:dLbl>
              <c:idx val="37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07-1D02-4A13-92CD-1E9FF1C962D6}"/>
                </c:ext>
              </c:extLst>
            </c:dLbl>
            <c:dLbl>
              <c:idx val="37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08-1D02-4A13-92CD-1E9FF1C962D6}"/>
                </c:ext>
              </c:extLst>
            </c:dLbl>
            <c:dLbl>
              <c:idx val="37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09-1D02-4A13-92CD-1E9FF1C962D6}"/>
                </c:ext>
              </c:extLst>
            </c:dLbl>
            <c:dLbl>
              <c:idx val="37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0A-1D02-4A13-92CD-1E9FF1C962D6}"/>
                </c:ext>
              </c:extLst>
            </c:dLbl>
            <c:dLbl>
              <c:idx val="37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0B-1D02-4A13-92CD-1E9FF1C962D6}"/>
                </c:ext>
              </c:extLst>
            </c:dLbl>
            <c:dLbl>
              <c:idx val="37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0C-1D02-4A13-92CD-1E9FF1C962D6}"/>
                </c:ext>
              </c:extLst>
            </c:dLbl>
            <c:dLbl>
              <c:idx val="37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0D-1D02-4A13-92CD-1E9FF1C962D6}"/>
                </c:ext>
              </c:extLst>
            </c:dLbl>
            <c:dLbl>
              <c:idx val="37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0E-1D02-4A13-92CD-1E9FF1C962D6}"/>
                </c:ext>
              </c:extLst>
            </c:dLbl>
            <c:dLbl>
              <c:idx val="37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0F-1D02-4A13-92CD-1E9FF1C962D6}"/>
                </c:ext>
              </c:extLst>
            </c:dLbl>
            <c:dLbl>
              <c:idx val="38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10-1D02-4A13-92CD-1E9FF1C962D6}"/>
                </c:ext>
              </c:extLst>
            </c:dLbl>
            <c:dLbl>
              <c:idx val="38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11-1D02-4A13-92CD-1E9FF1C962D6}"/>
                </c:ext>
              </c:extLst>
            </c:dLbl>
            <c:dLbl>
              <c:idx val="38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12-1D02-4A13-92CD-1E9FF1C962D6}"/>
                </c:ext>
              </c:extLst>
            </c:dLbl>
            <c:dLbl>
              <c:idx val="38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13-1D02-4A13-92CD-1E9FF1C962D6}"/>
                </c:ext>
              </c:extLst>
            </c:dLbl>
            <c:dLbl>
              <c:idx val="38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14-1D02-4A13-92CD-1E9FF1C962D6}"/>
                </c:ext>
              </c:extLst>
            </c:dLbl>
            <c:dLbl>
              <c:idx val="38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15-1D02-4A13-92CD-1E9FF1C962D6}"/>
                </c:ext>
              </c:extLst>
            </c:dLbl>
            <c:dLbl>
              <c:idx val="38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16-1D02-4A13-92CD-1E9FF1C962D6}"/>
                </c:ext>
              </c:extLst>
            </c:dLbl>
            <c:dLbl>
              <c:idx val="38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17-1D02-4A13-92CD-1E9FF1C962D6}"/>
                </c:ext>
              </c:extLst>
            </c:dLbl>
            <c:dLbl>
              <c:idx val="38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18-1D02-4A13-92CD-1E9FF1C962D6}"/>
                </c:ext>
              </c:extLst>
            </c:dLbl>
            <c:dLbl>
              <c:idx val="38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19-1D02-4A13-92CD-1E9FF1C962D6}"/>
                </c:ext>
              </c:extLst>
            </c:dLbl>
            <c:dLbl>
              <c:idx val="39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1A-1D02-4A13-92CD-1E9FF1C962D6}"/>
                </c:ext>
              </c:extLst>
            </c:dLbl>
            <c:dLbl>
              <c:idx val="39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1B-1D02-4A13-92CD-1E9FF1C962D6}"/>
                </c:ext>
              </c:extLst>
            </c:dLbl>
            <c:dLbl>
              <c:idx val="39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1C-1D02-4A13-92CD-1E9FF1C962D6}"/>
                </c:ext>
              </c:extLst>
            </c:dLbl>
            <c:dLbl>
              <c:idx val="39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1D-1D02-4A13-92CD-1E9FF1C962D6}"/>
                </c:ext>
              </c:extLst>
            </c:dLbl>
            <c:dLbl>
              <c:idx val="39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1E-1D02-4A13-92CD-1E9FF1C962D6}"/>
                </c:ext>
              </c:extLst>
            </c:dLbl>
            <c:dLbl>
              <c:idx val="39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1F-1D02-4A13-92CD-1E9FF1C962D6}"/>
                </c:ext>
              </c:extLst>
            </c:dLbl>
            <c:dLbl>
              <c:idx val="39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20-1D02-4A13-92CD-1E9FF1C962D6}"/>
                </c:ext>
              </c:extLst>
            </c:dLbl>
            <c:dLbl>
              <c:idx val="39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21-1D02-4A13-92CD-1E9FF1C962D6}"/>
                </c:ext>
              </c:extLst>
            </c:dLbl>
            <c:dLbl>
              <c:idx val="39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22-1D02-4A13-92CD-1E9FF1C962D6}"/>
                </c:ext>
              </c:extLst>
            </c:dLbl>
            <c:dLbl>
              <c:idx val="39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23-1D02-4A13-92CD-1E9FF1C962D6}"/>
                </c:ext>
              </c:extLst>
            </c:dLbl>
            <c:dLbl>
              <c:idx val="40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24-1D02-4A13-92CD-1E9FF1C962D6}"/>
                </c:ext>
              </c:extLst>
            </c:dLbl>
            <c:dLbl>
              <c:idx val="40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25-1D02-4A13-92CD-1E9FF1C962D6}"/>
                </c:ext>
              </c:extLst>
            </c:dLbl>
            <c:dLbl>
              <c:idx val="40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26-1D02-4A13-92CD-1E9FF1C962D6}"/>
                </c:ext>
              </c:extLst>
            </c:dLbl>
            <c:dLbl>
              <c:idx val="40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27-1D02-4A13-92CD-1E9FF1C962D6}"/>
                </c:ext>
              </c:extLst>
            </c:dLbl>
            <c:dLbl>
              <c:idx val="40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28-1D02-4A13-92CD-1E9FF1C962D6}"/>
                </c:ext>
              </c:extLst>
            </c:dLbl>
            <c:dLbl>
              <c:idx val="40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29-1D02-4A13-92CD-1E9FF1C962D6}"/>
                </c:ext>
              </c:extLst>
            </c:dLbl>
            <c:dLbl>
              <c:idx val="40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2A-1D02-4A13-92CD-1E9FF1C962D6}"/>
                </c:ext>
              </c:extLst>
            </c:dLbl>
            <c:dLbl>
              <c:idx val="40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2B-1D02-4A13-92CD-1E9FF1C962D6}"/>
                </c:ext>
              </c:extLst>
            </c:dLbl>
            <c:dLbl>
              <c:idx val="40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2C-1D02-4A13-92CD-1E9FF1C962D6}"/>
                </c:ext>
              </c:extLst>
            </c:dLbl>
            <c:dLbl>
              <c:idx val="40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2D-1D02-4A13-92CD-1E9FF1C962D6}"/>
                </c:ext>
              </c:extLst>
            </c:dLbl>
            <c:dLbl>
              <c:idx val="41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2E-1D02-4A13-92CD-1E9FF1C962D6}"/>
                </c:ext>
              </c:extLst>
            </c:dLbl>
            <c:dLbl>
              <c:idx val="41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2F-1D02-4A13-92CD-1E9FF1C962D6}"/>
                </c:ext>
              </c:extLst>
            </c:dLbl>
            <c:dLbl>
              <c:idx val="41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30-1D02-4A13-92CD-1E9FF1C962D6}"/>
                </c:ext>
              </c:extLst>
            </c:dLbl>
            <c:dLbl>
              <c:idx val="41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31-1D02-4A13-92CD-1E9FF1C962D6}"/>
                </c:ext>
              </c:extLst>
            </c:dLbl>
            <c:dLbl>
              <c:idx val="41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32-1D02-4A13-92CD-1E9FF1C962D6}"/>
                </c:ext>
              </c:extLst>
            </c:dLbl>
            <c:dLbl>
              <c:idx val="41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33-1D02-4A13-92CD-1E9FF1C962D6}"/>
                </c:ext>
              </c:extLst>
            </c:dLbl>
            <c:dLbl>
              <c:idx val="41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34-1D02-4A13-92CD-1E9FF1C962D6}"/>
                </c:ext>
              </c:extLst>
            </c:dLbl>
            <c:dLbl>
              <c:idx val="41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35-1D02-4A13-92CD-1E9FF1C962D6}"/>
                </c:ext>
              </c:extLst>
            </c:dLbl>
            <c:dLbl>
              <c:idx val="41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36-1D02-4A13-92CD-1E9FF1C962D6}"/>
                </c:ext>
              </c:extLst>
            </c:dLbl>
            <c:dLbl>
              <c:idx val="41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37-1D02-4A13-92CD-1E9FF1C962D6}"/>
                </c:ext>
              </c:extLst>
            </c:dLbl>
            <c:dLbl>
              <c:idx val="42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38-1D02-4A13-92CD-1E9FF1C962D6}"/>
                </c:ext>
              </c:extLst>
            </c:dLbl>
            <c:dLbl>
              <c:idx val="42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39-1D02-4A13-92CD-1E9FF1C962D6}"/>
                </c:ext>
              </c:extLst>
            </c:dLbl>
            <c:dLbl>
              <c:idx val="42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3A-1D02-4A13-92CD-1E9FF1C962D6}"/>
                </c:ext>
              </c:extLst>
            </c:dLbl>
            <c:dLbl>
              <c:idx val="42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3B-1D02-4A13-92CD-1E9FF1C962D6}"/>
                </c:ext>
              </c:extLst>
            </c:dLbl>
            <c:dLbl>
              <c:idx val="42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3C-1D02-4A13-92CD-1E9FF1C962D6}"/>
                </c:ext>
              </c:extLst>
            </c:dLbl>
            <c:dLbl>
              <c:idx val="42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3D-1D02-4A13-92CD-1E9FF1C962D6}"/>
                </c:ext>
              </c:extLst>
            </c:dLbl>
            <c:dLbl>
              <c:idx val="42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3E-1D02-4A13-92CD-1E9FF1C962D6}"/>
                </c:ext>
              </c:extLst>
            </c:dLbl>
            <c:dLbl>
              <c:idx val="42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3F-1D02-4A13-92CD-1E9FF1C962D6}"/>
                </c:ext>
              </c:extLst>
            </c:dLbl>
            <c:dLbl>
              <c:idx val="42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40-1D02-4A13-92CD-1E9FF1C962D6}"/>
                </c:ext>
              </c:extLst>
            </c:dLbl>
            <c:dLbl>
              <c:idx val="42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41-1D02-4A13-92CD-1E9FF1C962D6}"/>
                </c:ext>
              </c:extLst>
            </c:dLbl>
            <c:dLbl>
              <c:idx val="43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42-1D02-4A13-92CD-1E9FF1C962D6}"/>
                </c:ext>
              </c:extLst>
            </c:dLbl>
            <c:dLbl>
              <c:idx val="43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43-1D02-4A13-92CD-1E9FF1C962D6}"/>
                </c:ext>
              </c:extLst>
            </c:dLbl>
            <c:dLbl>
              <c:idx val="43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44-1D02-4A13-92CD-1E9FF1C962D6}"/>
                </c:ext>
              </c:extLst>
            </c:dLbl>
            <c:dLbl>
              <c:idx val="43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45-1D02-4A13-92CD-1E9FF1C962D6}"/>
                </c:ext>
              </c:extLst>
            </c:dLbl>
            <c:dLbl>
              <c:idx val="43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46-1D02-4A13-92CD-1E9FF1C962D6}"/>
                </c:ext>
              </c:extLst>
            </c:dLbl>
            <c:dLbl>
              <c:idx val="43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47-1D02-4A13-92CD-1E9FF1C962D6}"/>
                </c:ext>
              </c:extLst>
            </c:dLbl>
            <c:dLbl>
              <c:idx val="43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48-1D02-4A13-92CD-1E9FF1C962D6}"/>
                </c:ext>
              </c:extLst>
            </c:dLbl>
            <c:dLbl>
              <c:idx val="43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49-1D02-4A13-92CD-1E9FF1C962D6}"/>
                </c:ext>
              </c:extLst>
            </c:dLbl>
            <c:dLbl>
              <c:idx val="43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4A-1D02-4A13-92CD-1E9FF1C962D6}"/>
                </c:ext>
              </c:extLst>
            </c:dLbl>
            <c:dLbl>
              <c:idx val="43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4B-1D02-4A13-92CD-1E9FF1C962D6}"/>
                </c:ext>
              </c:extLst>
            </c:dLbl>
            <c:dLbl>
              <c:idx val="44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4C-1D02-4A13-92CD-1E9FF1C962D6}"/>
                </c:ext>
              </c:extLst>
            </c:dLbl>
            <c:dLbl>
              <c:idx val="44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4D-1D02-4A13-92CD-1E9FF1C962D6}"/>
                </c:ext>
              </c:extLst>
            </c:dLbl>
            <c:dLbl>
              <c:idx val="44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4E-1D02-4A13-92CD-1E9FF1C962D6}"/>
                </c:ext>
              </c:extLst>
            </c:dLbl>
            <c:dLbl>
              <c:idx val="44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4F-1D02-4A13-92CD-1E9FF1C962D6}"/>
                </c:ext>
              </c:extLst>
            </c:dLbl>
            <c:dLbl>
              <c:idx val="44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50-1D02-4A13-92CD-1E9FF1C962D6}"/>
                </c:ext>
              </c:extLst>
            </c:dLbl>
            <c:dLbl>
              <c:idx val="44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51-1D02-4A13-92CD-1E9FF1C962D6}"/>
                </c:ext>
              </c:extLst>
            </c:dLbl>
            <c:dLbl>
              <c:idx val="44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52-1D02-4A13-92CD-1E9FF1C962D6}"/>
                </c:ext>
              </c:extLst>
            </c:dLbl>
            <c:dLbl>
              <c:idx val="44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53-1D02-4A13-92CD-1E9FF1C962D6}"/>
                </c:ext>
              </c:extLst>
            </c:dLbl>
            <c:dLbl>
              <c:idx val="44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54-1D02-4A13-92CD-1E9FF1C962D6}"/>
                </c:ext>
              </c:extLst>
            </c:dLbl>
            <c:dLbl>
              <c:idx val="44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55-1D02-4A13-92CD-1E9FF1C962D6}"/>
                </c:ext>
              </c:extLst>
            </c:dLbl>
            <c:dLbl>
              <c:idx val="45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56-1D02-4A13-92CD-1E9FF1C962D6}"/>
                </c:ext>
              </c:extLst>
            </c:dLbl>
            <c:dLbl>
              <c:idx val="45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57-1D02-4A13-92CD-1E9FF1C962D6}"/>
                </c:ext>
              </c:extLst>
            </c:dLbl>
            <c:dLbl>
              <c:idx val="45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58-1D02-4A13-92CD-1E9FF1C962D6}"/>
                </c:ext>
              </c:extLst>
            </c:dLbl>
            <c:dLbl>
              <c:idx val="45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59-1D02-4A13-92CD-1E9FF1C962D6}"/>
                </c:ext>
              </c:extLst>
            </c:dLbl>
            <c:dLbl>
              <c:idx val="45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5A-1D02-4A13-92CD-1E9FF1C962D6}"/>
                </c:ext>
              </c:extLst>
            </c:dLbl>
            <c:dLbl>
              <c:idx val="45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5B-1D02-4A13-92CD-1E9FF1C962D6}"/>
                </c:ext>
              </c:extLst>
            </c:dLbl>
            <c:dLbl>
              <c:idx val="45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5C-1D02-4A13-92CD-1E9FF1C962D6}"/>
                </c:ext>
              </c:extLst>
            </c:dLbl>
            <c:dLbl>
              <c:idx val="45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5D-1D02-4A13-92CD-1E9FF1C962D6}"/>
                </c:ext>
              </c:extLst>
            </c:dLbl>
            <c:dLbl>
              <c:idx val="45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5E-1D02-4A13-92CD-1E9FF1C962D6}"/>
                </c:ext>
              </c:extLst>
            </c:dLbl>
            <c:dLbl>
              <c:idx val="45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5F-1D02-4A13-92CD-1E9FF1C962D6}"/>
                </c:ext>
              </c:extLst>
            </c:dLbl>
            <c:dLbl>
              <c:idx val="46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60-1D02-4A13-92CD-1E9FF1C962D6}"/>
                </c:ext>
              </c:extLst>
            </c:dLbl>
            <c:dLbl>
              <c:idx val="46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61-1D02-4A13-92CD-1E9FF1C962D6}"/>
                </c:ext>
              </c:extLst>
            </c:dLbl>
            <c:dLbl>
              <c:idx val="46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62-1D02-4A13-92CD-1E9FF1C962D6}"/>
                </c:ext>
              </c:extLst>
            </c:dLbl>
            <c:dLbl>
              <c:idx val="46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63-1D02-4A13-92CD-1E9FF1C962D6}"/>
                </c:ext>
              </c:extLst>
            </c:dLbl>
            <c:dLbl>
              <c:idx val="46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64-1D02-4A13-92CD-1E9FF1C962D6}"/>
                </c:ext>
              </c:extLst>
            </c:dLbl>
            <c:dLbl>
              <c:idx val="46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65-1D02-4A13-92CD-1E9FF1C962D6}"/>
                </c:ext>
              </c:extLst>
            </c:dLbl>
            <c:dLbl>
              <c:idx val="46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66-1D02-4A13-92CD-1E9FF1C962D6}"/>
                </c:ext>
              </c:extLst>
            </c:dLbl>
            <c:dLbl>
              <c:idx val="46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67-1D02-4A13-92CD-1E9FF1C962D6}"/>
                </c:ext>
              </c:extLst>
            </c:dLbl>
            <c:dLbl>
              <c:idx val="46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68-1D02-4A13-92CD-1E9FF1C962D6}"/>
                </c:ext>
              </c:extLst>
            </c:dLbl>
            <c:dLbl>
              <c:idx val="46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69-1D02-4A13-92CD-1E9FF1C962D6}"/>
                </c:ext>
              </c:extLst>
            </c:dLbl>
            <c:dLbl>
              <c:idx val="47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6A-1D02-4A13-92CD-1E9FF1C962D6}"/>
                </c:ext>
              </c:extLst>
            </c:dLbl>
            <c:dLbl>
              <c:idx val="47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6B-1D02-4A13-92CD-1E9FF1C962D6}"/>
                </c:ext>
              </c:extLst>
            </c:dLbl>
            <c:dLbl>
              <c:idx val="47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6C-1D02-4A13-92CD-1E9FF1C962D6}"/>
                </c:ext>
              </c:extLst>
            </c:dLbl>
            <c:dLbl>
              <c:idx val="47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6D-1D02-4A13-92CD-1E9FF1C962D6}"/>
                </c:ext>
              </c:extLst>
            </c:dLbl>
            <c:dLbl>
              <c:idx val="47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6E-1D02-4A13-92CD-1E9FF1C962D6}"/>
                </c:ext>
              </c:extLst>
            </c:dLbl>
            <c:dLbl>
              <c:idx val="47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6F-1D02-4A13-92CD-1E9FF1C962D6}"/>
                </c:ext>
              </c:extLst>
            </c:dLbl>
            <c:dLbl>
              <c:idx val="47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70-1D02-4A13-92CD-1E9FF1C962D6}"/>
                </c:ext>
              </c:extLst>
            </c:dLbl>
            <c:dLbl>
              <c:idx val="47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71-1D02-4A13-92CD-1E9FF1C962D6}"/>
                </c:ext>
              </c:extLst>
            </c:dLbl>
            <c:dLbl>
              <c:idx val="47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72-1D02-4A13-92CD-1E9FF1C962D6}"/>
                </c:ext>
              </c:extLst>
            </c:dLbl>
            <c:dLbl>
              <c:idx val="47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73-1D02-4A13-92CD-1E9FF1C962D6}"/>
                </c:ext>
              </c:extLst>
            </c:dLbl>
            <c:dLbl>
              <c:idx val="48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74-1D02-4A13-92CD-1E9FF1C962D6}"/>
                </c:ext>
              </c:extLst>
            </c:dLbl>
            <c:dLbl>
              <c:idx val="48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75-1D02-4A13-92CD-1E9FF1C962D6}"/>
                </c:ext>
              </c:extLst>
            </c:dLbl>
            <c:dLbl>
              <c:idx val="48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76-1D02-4A13-92CD-1E9FF1C962D6}"/>
                </c:ext>
              </c:extLst>
            </c:dLbl>
            <c:dLbl>
              <c:idx val="48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77-1D02-4A13-92CD-1E9FF1C962D6}"/>
                </c:ext>
              </c:extLst>
            </c:dLbl>
            <c:dLbl>
              <c:idx val="48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78-1D02-4A13-92CD-1E9FF1C962D6}"/>
                </c:ext>
              </c:extLst>
            </c:dLbl>
            <c:dLbl>
              <c:idx val="48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79-1D02-4A13-92CD-1E9FF1C962D6}"/>
                </c:ext>
              </c:extLst>
            </c:dLbl>
            <c:dLbl>
              <c:idx val="48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7A-1D02-4A13-92CD-1E9FF1C962D6}"/>
                </c:ext>
              </c:extLst>
            </c:dLbl>
            <c:dLbl>
              <c:idx val="48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7B-1D02-4A13-92CD-1E9FF1C962D6}"/>
                </c:ext>
              </c:extLst>
            </c:dLbl>
            <c:dLbl>
              <c:idx val="48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7C-1D02-4A13-92CD-1E9FF1C962D6}"/>
                </c:ext>
              </c:extLst>
            </c:dLbl>
            <c:dLbl>
              <c:idx val="48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7D-1D02-4A13-92CD-1E9FF1C962D6}"/>
                </c:ext>
              </c:extLst>
            </c:dLbl>
            <c:dLbl>
              <c:idx val="49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7E-1D02-4A13-92CD-1E9FF1C962D6}"/>
                </c:ext>
              </c:extLst>
            </c:dLbl>
            <c:dLbl>
              <c:idx val="49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7F-1D02-4A13-92CD-1E9FF1C962D6}"/>
                </c:ext>
              </c:extLst>
            </c:dLbl>
            <c:dLbl>
              <c:idx val="49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80-1D02-4A13-92CD-1E9FF1C962D6}"/>
                </c:ext>
              </c:extLst>
            </c:dLbl>
            <c:dLbl>
              <c:idx val="49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81-1D02-4A13-92CD-1E9FF1C962D6}"/>
                </c:ext>
              </c:extLst>
            </c:dLbl>
            <c:dLbl>
              <c:idx val="49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82-1D02-4A13-92CD-1E9FF1C962D6}"/>
                </c:ext>
              </c:extLst>
            </c:dLbl>
            <c:dLbl>
              <c:idx val="49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83-1D02-4A13-92CD-1E9FF1C962D6}"/>
                </c:ext>
              </c:extLst>
            </c:dLbl>
            <c:dLbl>
              <c:idx val="49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84-1D02-4A13-92CD-1E9FF1C962D6}"/>
                </c:ext>
              </c:extLst>
            </c:dLbl>
            <c:dLbl>
              <c:idx val="49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85-1D02-4A13-92CD-1E9FF1C962D6}"/>
                </c:ext>
              </c:extLst>
            </c:dLbl>
            <c:dLbl>
              <c:idx val="49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86-1D02-4A13-92CD-1E9FF1C962D6}"/>
                </c:ext>
              </c:extLst>
            </c:dLbl>
            <c:dLbl>
              <c:idx val="49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87-1D02-4A13-92CD-1E9FF1C962D6}"/>
                </c:ext>
              </c:extLst>
            </c:dLbl>
            <c:dLbl>
              <c:idx val="50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88-1D02-4A13-92CD-1E9FF1C962D6}"/>
                </c:ext>
              </c:extLst>
            </c:dLbl>
            <c:dLbl>
              <c:idx val="50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89-1D02-4A13-92CD-1E9FF1C962D6}"/>
                </c:ext>
              </c:extLst>
            </c:dLbl>
            <c:dLbl>
              <c:idx val="50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8A-1D02-4A13-92CD-1E9FF1C962D6}"/>
                </c:ext>
              </c:extLst>
            </c:dLbl>
            <c:dLbl>
              <c:idx val="50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8B-1D02-4A13-92CD-1E9FF1C962D6}"/>
                </c:ext>
              </c:extLst>
            </c:dLbl>
            <c:dLbl>
              <c:idx val="50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8C-1D02-4A13-92CD-1E9FF1C962D6}"/>
                </c:ext>
              </c:extLst>
            </c:dLbl>
            <c:dLbl>
              <c:idx val="50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8D-1D02-4A13-92CD-1E9FF1C962D6}"/>
                </c:ext>
              </c:extLst>
            </c:dLbl>
            <c:dLbl>
              <c:idx val="50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8E-1D02-4A13-92CD-1E9FF1C962D6}"/>
                </c:ext>
              </c:extLst>
            </c:dLbl>
            <c:dLbl>
              <c:idx val="50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8F-1D02-4A13-92CD-1E9FF1C962D6}"/>
                </c:ext>
              </c:extLst>
            </c:dLbl>
            <c:dLbl>
              <c:idx val="50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90-1D02-4A13-92CD-1E9FF1C962D6}"/>
                </c:ext>
              </c:extLst>
            </c:dLbl>
            <c:dLbl>
              <c:idx val="50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91-1D02-4A13-92CD-1E9FF1C962D6}"/>
                </c:ext>
              </c:extLst>
            </c:dLbl>
            <c:dLbl>
              <c:idx val="51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92-1D02-4A13-92CD-1E9FF1C962D6}"/>
                </c:ext>
              </c:extLst>
            </c:dLbl>
            <c:dLbl>
              <c:idx val="51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93-1D02-4A13-92CD-1E9FF1C962D6}"/>
                </c:ext>
              </c:extLst>
            </c:dLbl>
            <c:dLbl>
              <c:idx val="51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94-1D02-4A13-92CD-1E9FF1C962D6}"/>
                </c:ext>
              </c:extLst>
            </c:dLbl>
            <c:dLbl>
              <c:idx val="51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95-1D02-4A13-92CD-1E9FF1C962D6}"/>
                </c:ext>
              </c:extLst>
            </c:dLbl>
            <c:dLbl>
              <c:idx val="51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96-1D02-4A13-92CD-1E9FF1C962D6}"/>
                </c:ext>
              </c:extLst>
            </c:dLbl>
            <c:dLbl>
              <c:idx val="51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97-1D02-4A13-92CD-1E9FF1C962D6}"/>
                </c:ext>
              </c:extLst>
            </c:dLbl>
            <c:dLbl>
              <c:idx val="51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98-1D02-4A13-92CD-1E9FF1C962D6}"/>
                </c:ext>
              </c:extLst>
            </c:dLbl>
            <c:dLbl>
              <c:idx val="51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99-1D02-4A13-92CD-1E9FF1C962D6}"/>
                </c:ext>
              </c:extLst>
            </c:dLbl>
            <c:dLbl>
              <c:idx val="51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9A-1D02-4A13-92CD-1E9FF1C962D6}"/>
                </c:ext>
              </c:extLst>
            </c:dLbl>
            <c:dLbl>
              <c:idx val="51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9B-1D02-4A13-92CD-1E9FF1C962D6}"/>
                </c:ext>
              </c:extLst>
            </c:dLbl>
            <c:dLbl>
              <c:idx val="52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9C-1D02-4A13-92CD-1E9FF1C962D6}"/>
                </c:ext>
              </c:extLst>
            </c:dLbl>
            <c:dLbl>
              <c:idx val="52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9D-1D02-4A13-92CD-1E9FF1C962D6}"/>
                </c:ext>
              </c:extLst>
            </c:dLbl>
            <c:dLbl>
              <c:idx val="52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9E-1D02-4A13-92CD-1E9FF1C962D6}"/>
                </c:ext>
              </c:extLst>
            </c:dLbl>
            <c:dLbl>
              <c:idx val="52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9F-1D02-4A13-92CD-1E9FF1C962D6}"/>
                </c:ext>
              </c:extLst>
            </c:dLbl>
            <c:dLbl>
              <c:idx val="52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A0-1D02-4A13-92CD-1E9FF1C962D6}"/>
                </c:ext>
              </c:extLst>
            </c:dLbl>
            <c:dLbl>
              <c:idx val="52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A1-1D02-4A13-92CD-1E9FF1C962D6}"/>
                </c:ext>
              </c:extLst>
            </c:dLbl>
            <c:dLbl>
              <c:idx val="52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A2-1D02-4A13-92CD-1E9FF1C962D6}"/>
                </c:ext>
              </c:extLst>
            </c:dLbl>
            <c:dLbl>
              <c:idx val="52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A3-1D02-4A13-92CD-1E9FF1C962D6}"/>
                </c:ext>
              </c:extLst>
            </c:dLbl>
            <c:dLbl>
              <c:idx val="52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A4-1D02-4A13-92CD-1E9FF1C962D6}"/>
                </c:ext>
              </c:extLst>
            </c:dLbl>
            <c:dLbl>
              <c:idx val="52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A5-1D02-4A13-92CD-1E9FF1C962D6}"/>
                </c:ext>
              </c:extLst>
            </c:dLbl>
            <c:dLbl>
              <c:idx val="53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A6-1D02-4A13-92CD-1E9FF1C962D6}"/>
                </c:ext>
              </c:extLst>
            </c:dLbl>
            <c:dLbl>
              <c:idx val="53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A7-1D02-4A13-92CD-1E9FF1C962D6}"/>
                </c:ext>
              </c:extLst>
            </c:dLbl>
            <c:dLbl>
              <c:idx val="53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A8-1D02-4A13-92CD-1E9FF1C962D6}"/>
                </c:ext>
              </c:extLst>
            </c:dLbl>
            <c:dLbl>
              <c:idx val="53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A9-1D02-4A13-92CD-1E9FF1C962D6}"/>
                </c:ext>
              </c:extLst>
            </c:dLbl>
            <c:dLbl>
              <c:idx val="53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AA-1D02-4A13-92CD-1E9FF1C962D6}"/>
                </c:ext>
              </c:extLst>
            </c:dLbl>
            <c:dLbl>
              <c:idx val="53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AB-1D02-4A13-92CD-1E9FF1C962D6}"/>
                </c:ext>
              </c:extLst>
            </c:dLbl>
            <c:dLbl>
              <c:idx val="53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AC-1D02-4A13-92CD-1E9FF1C962D6}"/>
                </c:ext>
              </c:extLst>
            </c:dLbl>
            <c:dLbl>
              <c:idx val="53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AD-1D02-4A13-92CD-1E9FF1C962D6}"/>
                </c:ext>
              </c:extLst>
            </c:dLbl>
            <c:dLbl>
              <c:idx val="53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AE-1D02-4A13-92CD-1E9FF1C962D6}"/>
                </c:ext>
              </c:extLst>
            </c:dLbl>
            <c:dLbl>
              <c:idx val="53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AF-1D02-4A13-92CD-1E9FF1C962D6}"/>
                </c:ext>
              </c:extLst>
            </c:dLbl>
            <c:dLbl>
              <c:idx val="54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B0-1D02-4A13-92CD-1E9FF1C962D6}"/>
                </c:ext>
              </c:extLst>
            </c:dLbl>
            <c:dLbl>
              <c:idx val="54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B1-1D02-4A13-92CD-1E9FF1C962D6}"/>
                </c:ext>
              </c:extLst>
            </c:dLbl>
            <c:dLbl>
              <c:idx val="54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B2-1D02-4A13-92CD-1E9FF1C962D6}"/>
                </c:ext>
              </c:extLst>
            </c:dLbl>
            <c:dLbl>
              <c:idx val="54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B3-1D02-4A13-92CD-1E9FF1C962D6}"/>
                </c:ext>
              </c:extLst>
            </c:dLbl>
            <c:dLbl>
              <c:idx val="54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B4-1D02-4A13-92CD-1E9FF1C962D6}"/>
                </c:ext>
              </c:extLst>
            </c:dLbl>
            <c:dLbl>
              <c:idx val="54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B5-1D02-4A13-92CD-1E9FF1C962D6}"/>
                </c:ext>
              </c:extLst>
            </c:dLbl>
            <c:dLbl>
              <c:idx val="54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B6-1D02-4A13-92CD-1E9FF1C962D6}"/>
                </c:ext>
              </c:extLst>
            </c:dLbl>
            <c:dLbl>
              <c:idx val="54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B7-1D02-4A13-92CD-1E9FF1C962D6}"/>
                </c:ext>
              </c:extLst>
            </c:dLbl>
            <c:dLbl>
              <c:idx val="54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B8-1D02-4A13-92CD-1E9FF1C962D6}"/>
                </c:ext>
              </c:extLst>
            </c:dLbl>
            <c:dLbl>
              <c:idx val="54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B9-1D02-4A13-92CD-1E9FF1C962D6}"/>
                </c:ext>
              </c:extLst>
            </c:dLbl>
            <c:dLbl>
              <c:idx val="55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BA-1D02-4A13-92CD-1E9FF1C962D6}"/>
                </c:ext>
              </c:extLst>
            </c:dLbl>
            <c:dLbl>
              <c:idx val="55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BB-1D02-4A13-92CD-1E9FF1C962D6}"/>
                </c:ext>
              </c:extLst>
            </c:dLbl>
            <c:dLbl>
              <c:idx val="55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BC-1D02-4A13-92CD-1E9FF1C962D6}"/>
                </c:ext>
              </c:extLst>
            </c:dLbl>
            <c:dLbl>
              <c:idx val="55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BD-1D02-4A13-92CD-1E9FF1C962D6}"/>
                </c:ext>
              </c:extLst>
            </c:dLbl>
            <c:dLbl>
              <c:idx val="55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BE-1D02-4A13-92CD-1E9FF1C962D6}"/>
                </c:ext>
              </c:extLst>
            </c:dLbl>
            <c:dLbl>
              <c:idx val="55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BF-1D02-4A13-92CD-1E9FF1C962D6}"/>
                </c:ext>
              </c:extLst>
            </c:dLbl>
            <c:dLbl>
              <c:idx val="55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C0-1D02-4A13-92CD-1E9FF1C962D6}"/>
                </c:ext>
              </c:extLst>
            </c:dLbl>
            <c:dLbl>
              <c:idx val="55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C1-1D02-4A13-92CD-1E9FF1C962D6}"/>
                </c:ext>
              </c:extLst>
            </c:dLbl>
            <c:dLbl>
              <c:idx val="55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C2-1D02-4A13-92CD-1E9FF1C962D6}"/>
                </c:ext>
              </c:extLst>
            </c:dLbl>
            <c:dLbl>
              <c:idx val="55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C3-1D02-4A13-92CD-1E9FF1C962D6}"/>
                </c:ext>
              </c:extLst>
            </c:dLbl>
            <c:dLbl>
              <c:idx val="56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C4-1D02-4A13-92CD-1E9FF1C962D6}"/>
                </c:ext>
              </c:extLst>
            </c:dLbl>
            <c:dLbl>
              <c:idx val="56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C5-1D02-4A13-92CD-1E9FF1C962D6}"/>
                </c:ext>
              </c:extLst>
            </c:dLbl>
            <c:dLbl>
              <c:idx val="56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C6-1D02-4A13-92CD-1E9FF1C962D6}"/>
                </c:ext>
              </c:extLst>
            </c:dLbl>
            <c:dLbl>
              <c:idx val="56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C7-1D02-4A13-92CD-1E9FF1C962D6}"/>
                </c:ext>
              </c:extLst>
            </c:dLbl>
            <c:dLbl>
              <c:idx val="56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C8-1D02-4A13-92CD-1E9FF1C962D6}"/>
                </c:ext>
              </c:extLst>
            </c:dLbl>
            <c:dLbl>
              <c:idx val="56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C9-1D02-4A13-92CD-1E9FF1C962D6}"/>
                </c:ext>
              </c:extLst>
            </c:dLbl>
            <c:dLbl>
              <c:idx val="56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CA-1D02-4A13-92CD-1E9FF1C962D6}"/>
                </c:ext>
              </c:extLst>
            </c:dLbl>
            <c:dLbl>
              <c:idx val="56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CB-1D02-4A13-92CD-1E9FF1C962D6}"/>
                </c:ext>
              </c:extLst>
            </c:dLbl>
            <c:dLbl>
              <c:idx val="56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CC-1D02-4A13-92CD-1E9FF1C962D6}"/>
                </c:ext>
              </c:extLst>
            </c:dLbl>
            <c:dLbl>
              <c:idx val="56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CD-1D02-4A13-92CD-1E9FF1C962D6}"/>
                </c:ext>
              </c:extLst>
            </c:dLbl>
            <c:dLbl>
              <c:idx val="57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CE-1D02-4A13-92CD-1E9FF1C962D6}"/>
                </c:ext>
              </c:extLst>
            </c:dLbl>
            <c:dLbl>
              <c:idx val="57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CF-1D02-4A13-92CD-1E9FF1C962D6}"/>
                </c:ext>
              </c:extLst>
            </c:dLbl>
            <c:dLbl>
              <c:idx val="57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D0-1D02-4A13-92CD-1E9FF1C962D6}"/>
                </c:ext>
              </c:extLst>
            </c:dLbl>
            <c:dLbl>
              <c:idx val="57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D1-1D02-4A13-92CD-1E9FF1C962D6}"/>
                </c:ext>
              </c:extLst>
            </c:dLbl>
            <c:dLbl>
              <c:idx val="57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D2-1D02-4A13-92CD-1E9FF1C962D6}"/>
                </c:ext>
              </c:extLst>
            </c:dLbl>
            <c:dLbl>
              <c:idx val="57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D3-1D02-4A13-92CD-1E9FF1C962D6}"/>
                </c:ext>
              </c:extLst>
            </c:dLbl>
            <c:dLbl>
              <c:idx val="57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D4-1D02-4A13-92CD-1E9FF1C962D6}"/>
                </c:ext>
              </c:extLst>
            </c:dLbl>
            <c:dLbl>
              <c:idx val="57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D5-1D02-4A13-92CD-1E9FF1C962D6}"/>
                </c:ext>
              </c:extLst>
            </c:dLbl>
            <c:dLbl>
              <c:idx val="57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D6-1D02-4A13-92CD-1E9FF1C962D6}"/>
                </c:ext>
              </c:extLst>
            </c:dLbl>
            <c:dLbl>
              <c:idx val="57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D7-1D02-4A13-92CD-1E9FF1C962D6}"/>
                </c:ext>
              </c:extLst>
            </c:dLbl>
            <c:dLbl>
              <c:idx val="58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D8-1D02-4A13-92CD-1E9FF1C962D6}"/>
                </c:ext>
              </c:extLst>
            </c:dLbl>
            <c:dLbl>
              <c:idx val="58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D9-1D02-4A13-92CD-1E9FF1C962D6}"/>
                </c:ext>
              </c:extLst>
            </c:dLbl>
            <c:dLbl>
              <c:idx val="58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DA-1D02-4A13-92CD-1E9FF1C962D6}"/>
                </c:ext>
              </c:extLst>
            </c:dLbl>
            <c:dLbl>
              <c:idx val="58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DB-1D02-4A13-92CD-1E9FF1C962D6}"/>
                </c:ext>
              </c:extLst>
            </c:dLbl>
            <c:dLbl>
              <c:idx val="58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DC-1D02-4A13-92CD-1E9FF1C962D6}"/>
                </c:ext>
              </c:extLst>
            </c:dLbl>
            <c:dLbl>
              <c:idx val="58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DD-1D02-4A13-92CD-1E9FF1C962D6}"/>
                </c:ext>
              </c:extLst>
            </c:dLbl>
            <c:dLbl>
              <c:idx val="58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DE-1D02-4A13-92CD-1E9FF1C962D6}"/>
                </c:ext>
              </c:extLst>
            </c:dLbl>
            <c:dLbl>
              <c:idx val="58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DF-1D02-4A13-92CD-1E9FF1C962D6}"/>
                </c:ext>
              </c:extLst>
            </c:dLbl>
            <c:dLbl>
              <c:idx val="58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E0-1D02-4A13-92CD-1E9FF1C962D6}"/>
                </c:ext>
              </c:extLst>
            </c:dLbl>
            <c:dLbl>
              <c:idx val="58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E1-1D02-4A13-92CD-1E9FF1C962D6}"/>
                </c:ext>
              </c:extLst>
            </c:dLbl>
            <c:dLbl>
              <c:idx val="59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E2-1D02-4A13-92CD-1E9FF1C962D6}"/>
                </c:ext>
              </c:extLst>
            </c:dLbl>
            <c:dLbl>
              <c:idx val="59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E3-1D02-4A13-92CD-1E9FF1C962D6}"/>
                </c:ext>
              </c:extLst>
            </c:dLbl>
            <c:dLbl>
              <c:idx val="59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E4-1D02-4A13-92CD-1E9FF1C962D6}"/>
                </c:ext>
              </c:extLst>
            </c:dLbl>
            <c:dLbl>
              <c:idx val="59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E5-1D02-4A13-92CD-1E9FF1C962D6}"/>
                </c:ext>
              </c:extLst>
            </c:dLbl>
            <c:dLbl>
              <c:idx val="59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E6-1D02-4A13-92CD-1E9FF1C962D6}"/>
                </c:ext>
              </c:extLst>
            </c:dLbl>
            <c:dLbl>
              <c:idx val="59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E7-1D02-4A13-92CD-1E9FF1C962D6}"/>
                </c:ext>
              </c:extLst>
            </c:dLbl>
            <c:dLbl>
              <c:idx val="59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E8-1D02-4A13-92CD-1E9FF1C962D6}"/>
                </c:ext>
              </c:extLst>
            </c:dLbl>
            <c:dLbl>
              <c:idx val="59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E9-1D02-4A13-92CD-1E9FF1C962D6}"/>
                </c:ext>
              </c:extLst>
            </c:dLbl>
            <c:dLbl>
              <c:idx val="59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EA-1D02-4A13-92CD-1E9FF1C962D6}"/>
                </c:ext>
              </c:extLst>
            </c:dLbl>
            <c:dLbl>
              <c:idx val="59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EB-1D02-4A13-92CD-1E9FF1C962D6}"/>
                </c:ext>
              </c:extLst>
            </c:dLbl>
            <c:dLbl>
              <c:idx val="60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EC-1D02-4A13-92CD-1E9FF1C962D6}"/>
                </c:ext>
              </c:extLst>
            </c:dLbl>
            <c:dLbl>
              <c:idx val="60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ED-1D02-4A13-92CD-1E9FF1C962D6}"/>
                </c:ext>
              </c:extLst>
            </c:dLbl>
            <c:dLbl>
              <c:idx val="60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EE-1D02-4A13-92CD-1E9FF1C962D6}"/>
                </c:ext>
              </c:extLst>
            </c:dLbl>
            <c:dLbl>
              <c:idx val="60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EF-1D02-4A13-92CD-1E9FF1C962D6}"/>
                </c:ext>
              </c:extLst>
            </c:dLbl>
            <c:dLbl>
              <c:idx val="60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F0-1D02-4A13-92CD-1E9FF1C962D6}"/>
                </c:ext>
              </c:extLst>
            </c:dLbl>
            <c:dLbl>
              <c:idx val="60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F1-1D02-4A13-92CD-1E9FF1C962D6}"/>
                </c:ext>
              </c:extLst>
            </c:dLbl>
            <c:dLbl>
              <c:idx val="60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F2-1D02-4A13-92CD-1E9FF1C962D6}"/>
                </c:ext>
              </c:extLst>
            </c:dLbl>
            <c:dLbl>
              <c:idx val="60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F3-1D02-4A13-92CD-1E9FF1C962D6}"/>
                </c:ext>
              </c:extLst>
            </c:dLbl>
            <c:dLbl>
              <c:idx val="60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F4-1D02-4A13-92CD-1E9FF1C962D6}"/>
                </c:ext>
              </c:extLst>
            </c:dLbl>
            <c:dLbl>
              <c:idx val="60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F5-1D02-4A13-92CD-1E9FF1C962D6}"/>
                </c:ext>
              </c:extLst>
            </c:dLbl>
            <c:dLbl>
              <c:idx val="61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F6-1D02-4A13-92CD-1E9FF1C962D6}"/>
                </c:ext>
              </c:extLst>
            </c:dLbl>
            <c:dLbl>
              <c:idx val="61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F7-1D02-4A13-92CD-1E9FF1C962D6}"/>
                </c:ext>
              </c:extLst>
            </c:dLbl>
            <c:dLbl>
              <c:idx val="61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F8-1D02-4A13-92CD-1E9FF1C962D6}"/>
                </c:ext>
              </c:extLst>
            </c:dLbl>
            <c:dLbl>
              <c:idx val="61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F9-1D02-4A13-92CD-1E9FF1C962D6}"/>
                </c:ext>
              </c:extLst>
            </c:dLbl>
            <c:dLbl>
              <c:idx val="61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FA-1D02-4A13-92CD-1E9FF1C962D6}"/>
                </c:ext>
              </c:extLst>
            </c:dLbl>
            <c:dLbl>
              <c:idx val="61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FB-1D02-4A13-92CD-1E9FF1C962D6}"/>
                </c:ext>
              </c:extLst>
            </c:dLbl>
            <c:dLbl>
              <c:idx val="61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FC-1D02-4A13-92CD-1E9FF1C962D6}"/>
                </c:ext>
              </c:extLst>
            </c:dLbl>
            <c:dLbl>
              <c:idx val="61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FD-1D02-4A13-92CD-1E9FF1C962D6}"/>
                </c:ext>
              </c:extLst>
            </c:dLbl>
            <c:dLbl>
              <c:idx val="61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FE-1D02-4A13-92CD-1E9FF1C962D6}"/>
                </c:ext>
              </c:extLst>
            </c:dLbl>
            <c:dLbl>
              <c:idx val="61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FF-1D02-4A13-92CD-1E9FF1C962D6}"/>
                </c:ext>
              </c:extLst>
            </c:dLbl>
            <c:dLbl>
              <c:idx val="62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00-1D02-4A13-92CD-1E9FF1C962D6}"/>
                </c:ext>
              </c:extLst>
            </c:dLbl>
            <c:dLbl>
              <c:idx val="62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01-1D02-4A13-92CD-1E9FF1C962D6}"/>
                </c:ext>
              </c:extLst>
            </c:dLbl>
            <c:dLbl>
              <c:idx val="62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02-1D02-4A13-92CD-1E9FF1C962D6}"/>
                </c:ext>
              </c:extLst>
            </c:dLbl>
            <c:dLbl>
              <c:idx val="62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03-1D02-4A13-92CD-1E9FF1C962D6}"/>
                </c:ext>
              </c:extLst>
            </c:dLbl>
            <c:dLbl>
              <c:idx val="62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04-1D02-4A13-92CD-1E9FF1C962D6}"/>
                </c:ext>
              </c:extLst>
            </c:dLbl>
            <c:dLbl>
              <c:idx val="62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05-1D02-4A13-92CD-1E9FF1C962D6}"/>
                </c:ext>
              </c:extLst>
            </c:dLbl>
            <c:dLbl>
              <c:idx val="62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06-1D02-4A13-92CD-1E9FF1C962D6}"/>
                </c:ext>
              </c:extLst>
            </c:dLbl>
            <c:dLbl>
              <c:idx val="62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07-1D02-4A13-92CD-1E9FF1C962D6}"/>
                </c:ext>
              </c:extLst>
            </c:dLbl>
            <c:dLbl>
              <c:idx val="62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08-1D02-4A13-92CD-1E9FF1C962D6}"/>
                </c:ext>
              </c:extLst>
            </c:dLbl>
            <c:dLbl>
              <c:idx val="62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09-1D02-4A13-92CD-1E9FF1C962D6}"/>
                </c:ext>
              </c:extLst>
            </c:dLbl>
            <c:dLbl>
              <c:idx val="63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0A-1D02-4A13-92CD-1E9FF1C962D6}"/>
                </c:ext>
              </c:extLst>
            </c:dLbl>
            <c:dLbl>
              <c:idx val="63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0B-1D02-4A13-92CD-1E9FF1C962D6}"/>
                </c:ext>
              </c:extLst>
            </c:dLbl>
            <c:dLbl>
              <c:idx val="63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0C-1D02-4A13-92CD-1E9FF1C962D6}"/>
                </c:ext>
              </c:extLst>
            </c:dLbl>
            <c:dLbl>
              <c:idx val="63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0D-1D02-4A13-92CD-1E9FF1C962D6}"/>
                </c:ext>
              </c:extLst>
            </c:dLbl>
            <c:dLbl>
              <c:idx val="63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0E-1D02-4A13-92CD-1E9FF1C962D6}"/>
                </c:ext>
              </c:extLst>
            </c:dLbl>
            <c:dLbl>
              <c:idx val="63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0F-1D02-4A13-92CD-1E9FF1C962D6}"/>
                </c:ext>
              </c:extLst>
            </c:dLbl>
            <c:dLbl>
              <c:idx val="63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10-1D02-4A13-92CD-1E9FF1C962D6}"/>
                </c:ext>
              </c:extLst>
            </c:dLbl>
            <c:dLbl>
              <c:idx val="63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11-1D02-4A13-92CD-1E9FF1C962D6}"/>
                </c:ext>
              </c:extLst>
            </c:dLbl>
            <c:dLbl>
              <c:idx val="63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12-1D02-4A13-92CD-1E9FF1C962D6}"/>
                </c:ext>
              </c:extLst>
            </c:dLbl>
            <c:dLbl>
              <c:idx val="63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13-1D02-4A13-92CD-1E9FF1C962D6}"/>
                </c:ext>
              </c:extLst>
            </c:dLbl>
            <c:dLbl>
              <c:idx val="64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14-1D02-4A13-92CD-1E9FF1C962D6}"/>
                </c:ext>
              </c:extLst>
            </c:dLbl>
            <c:dLbl>
              <c:idx val="64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15-1D02-4A13-92CD-1E9FF1C962D6}"/>
                </c:ext>
              </c:extLst>
            </c:dLbl>
            <c:dLbl>
              <c:idx val="64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16-1D02-4A13-92CD-1E9FF1C962D6}"/>
                </c:ext>
              </c:extLst>
            </c:dLbl>
            <c:dLbl>
              <c:idx val="64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17-1D02-4A13-92CD-1E9FF1C962D6}"/>
                </c:ext>
              </c:extLst>
            </c:dLbl>
            <c:dLbl>
              <c:idx val="64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18-1D02-4A13-92CD-1E9FF1C962D6}"/>
                </c:ext>
              </c:extLst>
            </c:dLbl>
            <c:dLbl>
              <c:idx val="64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19-1D02-4A13-92CD-1E9FF1C962D6}"/>
                </c:ext>
              </c:extLst>
            </c:dLbl>
            <c:dLbl>
              <c:idx val="64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1A-1D02-4A13-92CD-1E9FF1C962D6}"/>
                </c:ext>
              </c:extLst>
            </c:dLbl>
            <c:dLbl>
              <c:idx val="64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1B-1D02-4A13-92CD-1E9FF1C962D6}"/>
                </c:ext>
              </c:extLst>
            </c:dLbl>
            <c:dLbl>
              <c:idx val="64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1C-1D02-4A13-92CD-1E9FF1C962D6}"/>
                </c:ext>
              </c:extLst>
            </c:dLbl>
            <c:dLbl>
              <c:idx val="64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1D-1D02-4A13-92CD-1E9FF1C962D6}"/>
                </c:ext>
              </c:extLst>
            </c:dLbl>
            <c:dLbl>
              <c:idx val="650"/>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1E-1D02-4A13-92CD-1E9FF1C962D6}"/>
                </c:ext>
              </c:extLst>
            </c:dLbl>
            <c:dLbl>
              <c:idx val="651"/>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1F-1D02-4A13-92CD-1E9FF1C962D6}"/>
                </c:ext>
              </c:extLst>
            </c:dLbl>
            <c:dLbl>
              <c:idx val="652"/>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20-1D02-4A13-92CD-1E9FF1C962D6}"/>
                </c:ext>
              </c:extLst>
            </c:dLbl>
            <c:dLbl>
              <c:idx val="65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21-1D02-4A13-92CD-1E9FF1C962D6}"/>
                </c:ext>
              </c:extLst>
            </c:dLbl>
            <c:dLbl>
              <c:idx val="65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22-1D02-4A13-92CD-1E9FF1C962D6}"/>
                </c:ext>
              </c:extLst>
            </c:dLbl>
            <c:dLbl>
              <c:idx val="655"/>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23-1D02-4A13-92CD-1E9FF1C962D6}"/>
                </c:ext>
              </c:extLst>
            </c:dLbl>
            <c:dLbl>
              <c:idx val="656"/>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24-1D02-4A13-92CD-1E9FF1C962D6}"/>
                </c:ext>
              </c:extLst>
            </c:dLbl>
            <c:dLbl>
              <c:idx val="657"/>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25-1D02-4A13-92CD-1E9FF1C962D6}"/>
                </c:ext>
              </c:extLst>
            </c:dLbl>
            <c:spPr>
              <a:noFill/>
              <a:ln>
                <a:no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rgbClr val="00B0F0"/>
                    </a:solidFill>
                    <a:latin typeface="Arial" panose="020B0604020202020204" pitchFamily="34" charset="0"/>
                    <a:ea typeface="+mn-ea"/>
                    <a:cs typeface="Arial" panose="020B0604020202020204" pitchFamily="34" charset="0"/>
                  </a:defRPr>
                </a:pPr>
                <a:endParaRPr lang="en-US"/>
              </a:p>
            </c:txPr>
            <c:dLblPos val="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numRef>
              <c:f>'S&amp;P Ret Drawdown Chart'!$A$2:$A$659</c:f>
              <c:numCache>
                <c:formatCode>yyyy</c:formatCode>
                <c:ptCount val="658"/>
                <c:pt idx="0">
                  <c:v>33238</c:v>
                </c:pt>
                <c:pt idx="1">
                  <c:v>33603</c:v>
                </c:pt>
                <c:pt idx="2">
                  <c:v>33969</c:v>
                </c:pt>
                <c:pt idx="3">
                  <c:v>34334</c:v>
                </c:pt>
                <c:pt idx="4">
                  <c:v>34699</c:v>
                </c:pt>
                <c:pt idx="5">
                  <c:v>35064</c:v>
                </c:pt>
                <c:pt idx="6">
                  <c:v>35430</c:v>
                </c:pt>
                <c:pt idx="7">
                  <c:v>35795</c:v>
                </c:pt>
                <c:pt idx="8">
                  <c:v>36160</c:v>
                </c:pt>
                <c:pt idx="9">
                  <c:v>36525</c:v>
                </c:pt>
                <c:pt idx="10">
                  <c:v>36891</c:v>
                </c:pt>
                <c:pt idx="11">
                  <c:v>37256</c:v>
                </c:pt>
                <c:pt idx="12">
                  <c:v>37621</c:v>
                </c:pt>
                <c:pt idx="13">
                  <c:v>37986</c:v>
                </c:pt>
                <c:pt idx="14">
                  <c:v>38352</c:v>
                </c:pt>
                <c:pt idx="15">
                  <c:v>38717</c:v>
                </c:pt>
                <c:pt idx="16">
                  <c:v>39082</c:v>
                </c:pt>
                <c:pt idx="17">
                  <c:v>39447</c:v>
                </c:pt>
                <c:pt idx="18">
                  <c:v>39813</c:v>
                </c:pt>
                <c:pt idx="19">
                  <c:v>40178</c:v>
                </c:pt>
                <c:pt idx="20">
                  <c:v>40543</c:v>
                </c:pt>
                <c:pt idx="21">
                  <c:v>40908</c:v>
                </c:pt>
                <c:pt idx="22">
                  <c:v>41274</c:v>
                </c:pt>
                <c:pt idx="23">
                  <c:v>41639</c:v>
                </c:pt>
                <c:pt idx="24">
                  <c:v>42004</c:v>
                </c:pt>
                <c:pt idx="25">
                  <c:v>42369</c:v>
                </c:pt>
                <c:pt idx="26">
                  <c:v>42735</c:v>
                </c:pt>
                <c:pt idx="27">
                  <c:v>43100</c:v>
                </c:pt>
                <c:pt idx="28">
                  <c:v>43465</c:v>
                </c:pt>
                <c:pt idx="29">
                  <c:v>43830</c:v>
                </c:pt>
                <c:pt idx="30">
                  <c:v>44196</c:v>
                </c:pt>
                <c:pt idx="31">
                  <c:v>44561</c:v>
                </c:pt>
                <c:pt idx="32">
                  <c:v>44926</c:v>
                </c:pt>
                <c:pt idx="33">
                  <c:v>45291</c:v>
                </c:pt>
                <c:pt idx="34">
                  <c:v>45292</c:v>
                </c:pt>
              </c:numCache>
            </c:numRef>
          </c:cat>
          <c:val>
            <c:numRef>
              <c:f>'S&amp;P Ret Drawdown Chart'!$E$2:$E$659</c:f>
              <c:numCache>
                <c:formatCode>0.0%</c:formatCode>
                <c:ptCount val="658"/>
                <c:pt idx="0">
                  <c:v>0.12110788857142854</c:v>
                </c:pt>
                <c:pt idx="1">
                  <c:v>0.12110788857142854</c:v>
                </c:pt>
                <c:pt idx="2">
                  <c:v>0.12110788857142854</c:v>
                </c:pt>
                <c:pt idx="3">
                  <c:v>0.12110788857142854</c:v>
                </c:pt>
                <c:pt idx="4">
                  <c:v>0.12110788857142854</c:v>
                </c:pt>
                <c:pt idx="5">
                  <c:v>0.12110788857142854</c:v>
                </c:pt>
                <c:pt idx="6">
                  <c:v>0.12110788857142854</c:v>
                </c:pt>
                <c:pt idx="7">
                  <c:v>0.12110788857142854</c:v>
                </c:pt>
                <c:pt idx="8">
                  <c:v>0.12110788857142854</c:v>
                </c:pt>
                <c:pt idx="9">
                  <c:v>0.12110788857142854</c:v>
                </c:pt>
                <c:pt idx="10">
                  <c:v>0.12110788857142854</c:v>
                </c:pt>
                <c:pt idx="11">
                  <c:v>0.12110788857142854</c:v>
                </c:pt>
                <c:pt idx="12">
                  <c:v>0.12110788857142854</c:v>
                </c:pt>
                <c:pt idx="13">
                  <c:v>0.12110788857142854</c:v>
                </c:pt>
                <c:pt idx="14">
                  <c:v>0.12110788857142854</c:v>
                </c:pt>
                <c:pt idx="15">
                  <c:v>0.12110788857142854</c:v>
                </c:pt>
                <c:pt idx="16">
                  <c:v>0.12110788857142854</c:v>
                </c:pt>
                <c:pt idx="17">
                  <c:v>0.12110788857142854</c:v>
                </c:pt>
                <c:pt idx="18">
                  <c:v>0.12110788857142854</c:v>
                </c:pt>
                <c:pt idx="19">
                  <c:v>0.12110788857142854</c:v>
                </c:pt>
                <c:pt idx="20">
                  <c:v>0.12110788857142854</c:v>
                </c:pt>
                <c:pt idx="21">
                  <c:v>0.12110788857142854</c:v>
                </c:pt>
                <c:pt idx="22">
                  <c:v>0.12110788857142854</c:v>
                </c:pt>
                <c:pt idx="23">
                  <c:v>0.12110788857142854</c:v>
                </c:pt>
                <c:pt idx="24">
                  <c:v>0.12110788857142854</c:v>
                </c:pt>
                <c:pt idx="25">
                  <c:v>0.12110788857142854</c:v>
                </c:pt>
                <c:pt idx="26">
                  <c:v>0.12110788857142854</c:v>
                </c:pt>
                <c:pt idx="27">
                  <c:v>0.12110788857142854</c:v>
                </c:pt>
                <c:pt idx="28">
                  <c:v>0.12110788857142854</c:v>
                </c:pt>
                <c:pt idx="29">
                  <c:v>0.12110788857142854</c:v>
                </c:pt>
                <c:pt idx="30">
                  <c:v>0.12110788857142854</c:v>
                </c:pt>
                <c:pt idx="31">
                  <c:v>0.12110788857142854</c:v>
                </c:pt>
                <c:pt idx="32">
                  <c:v>0.12110788857142854</c:v>
                </c:pt>
                <c:pt idx="33">
                  <c:v>0.12110788857142854</c:v>
                </c:pt>
                <c:pt idx="34">
                  <c:v>0.12110788857142854</c:v>
                </c:pt>
              </c:numCache>
            </c:numRef>
          </c:val>
          <c:smooth val="0"/>
          <c:extLst>
            <c:ext xmlns:c15="http://schemas.microsoft.com/office/drawing/2012/chart" uri="{02D57815-91ED-43cb-92C2-25804820EDAC}">
              <c15:datalabelsRange>
                <c15:f>'S&amp;P Ret Drawdown Chart'!$F$2</c15:f>
                <c15:dlblRangeCache>
                  <c:ptCount val="1"/>
                  <c:pt idx="0">
                    <c:v>Average Annualized Total Return: 12.1%</c:v>
                  </c:pt>
                </c15:dlblRangeCache>
              </c15:datalabelsRange>
            </c:ext>
            <c:ext xmlns:c16="http://schemas.microsoft.com/office/drawing/2014/chart" uri="{C3380CC4-5D6E-409C-BE32-E72D297353CC}">
              <c16:uniqueId val="{00000526-1D02-4A13-92CD-1E9FF1C962D6}"/>
            </c:ext>
          </c:extLst>
        </c:ser>
        <c:dLbls>
          <c:showLegendKey val="0"/>
          <c:showVal val="1"/>
          <c:showCatName val="0"/>
          <c:showSerName val="0"/>
          <c:showPercent val="0"/>
          <c:showBubbleSize val="0"/>
        </c:dLbls>
        <c:marker val="1"/>
        <c:smooth val="0"/>
        <c:axId val="1497151391"/>
        <c:axId val="1497141791"/>
      </c:lineChart>
      <c:scatterChart>
        <c:scatterStyle val="lineMarker"/>
        <c:varyColors val="0"/>
        <c:ser>
          <c:idx val="0"/>
          <c:order val="0"/>
          <c:tx>
            <c:strRef>
              <c:f>'S&amp;P Ret Drawdown Chart'!$B$1</c:f>
              <c:strCache>
                <c:ptCount val="1"/>
                <c:pt idx="0">
                  <c:v>Max Drawdown</c:v>
                </c:pt>
              </c:strCache>
            </c:strRef>
          </c:tx>
          <c:spPr>
            <a:ln w="25400" cap="rnd">
              <a:noFill/>
              <a:round/>
            </a:ln>
            <a:effectLst/>
          </c:spPr>
          <c:marker>
            <c:symbol val="circle"/>
            <c:size val="10"/>
            <c:spPr>
              <a:solidFill>
                <a:schemeClr val="accent1"/>
              </a:solidFill>
              <a:ln w="9525">
                <a:solidFill>
                  <a:schemeClr val="accent1"/>
                </a:solidFill>
              </a:ln>
              <a:effectLst/>
            </c:spPr>
          </c:marker>
          <c:dLbls>
            <c:delete val="1"/>
          </c:dLbls>
          <c:xVal>
            <c:numRef>
              <c:f>'S&amp;P Ret Drawdown Chart'!$A$2:$A$659</c:f>
              <c:numCache>
                <c:formatCode>yyyy</c:formatCode>
                <c:ptCount val="658"/>
                <c:pt idx="0">
                  <c:v>33238</c:v>
                </c:pt>
                <c:pt idx="1">
                  <c:v>33603</c:v>
                </c:pt>
                <c:pt idx="2">
                  <c:v>33969</c:v>
                </c:pt>
                <c:pt idx="3">
                  <c:v>34334</c:v>
                </c:pt>
                <c:pt idx="4">
                  <c:v>34699</c:v>
                </c:pt>
                <c:pt idx="5">
                  <c:v>35064</c:v>
                </c:pt>
                <c:pt idx="6">
                  <c:v>35430</c:v>
                </c:pt>
                <c:pt idx="7">
                  <c:v>35795</c:v>
                </c:pt>
                <c:pt idx="8">
                  <c:v>36160</c:v>
                </c:pt>
                <c:pt idx="9">
                  <c:v>36525</c:v>
                </c:pt>
                <c:pt idx="10">
                  <c:v>36891</c:v>
                </c:pt>
                <c:pt idx="11">
                  <c:v>37256</c:v>
                </c:pt>
                <c:pt idx="12">
                  <c:v>37621</c:v>
                </c:pt>
                <c:pt idx="13">
                  <c:v>37986</c:v>
                </c:pt>
                <c:pt idx="14">
                  <c:v>38352</c:v>
                </c:pt>
                <c:pt idx="15">
                  <c:v>38717</c:v>
                </c:pt>
                <c:pt idx="16">
                  <c:v>39082</c:v>
                </c:pt>
                <c:pt idx="17">
                  <c:v>39447</c:v>
                </c:pt>
                <c:pt idx="18">
                  <c:v>39813</c:v>
                </c:pt>
                <c:pt idx="19">
                  <c:v>40178</c:v>
                </c:pt>
                <c:pt idx="20">
                  <c:v>40543</c:v>
                </c:pt>
                <c:pt idx="21">
                  <c:v>40908</c:v>
                </c:pt>
                <c:pt idx="22">
                  <c:v>41274</c:v>
                </c:pt>
                <c:pt idx="23">
                  <c:v>41639</c:v>
                </c:pt>
                <c:pt idx="24">
                  <c:v>42004</c:v>
                </c:pt>
                <c:pt idx="25">
                  <c:v>42369</c:v>
                </c:pt>
                <c:pt idx="26">
                  <c:v>42735</c:v>
                </c:pt>
                <c:pt idx="27">
                  <c:v>43100</c:v>
                </c:pt>
                <c:pt idx="28">
                  <c:v>43465</c:v>
                </c:pt>
                <c:pt idx="29">
                  <c:v>43830</c:v>
                </c:pt>
                <c:pt idx="30">
                  <c:v>44196</c:v>
                </c:pt>
                <c:pt idx="31">
                  <c:v>44561</c:v>
                </c:pt>
                <c:pt idx="32">
                  <c:v>44926</c:v>
                </c:pt>
                <c:pt idx="33">
                  <c:v>45291</c:v>
                </c:pt>
                <c:pt idx="34">
                  <c:v>45292</c:v>
                </c:pt>
              </c:numCache>
            </c:numRef>
          </c:xVal>
          <c:yVal>
            <c:numRef>
              <c:f>'S&amp;P Ret Drawdown Chart'!$B$2:$B$659</c:f>
              <c:numCache>
                <c:formatCode>0.0%</c:formatCode>
                <c:ptCount val="658"/>
                <c:pt idx="0">
                  <c:v>-0.1469</c:v>
                </c:pt>
                <c:pt idx="1">
                  <c:v>-4.5813899999999998E-2</c:v>
                </c:pt>
                <c:pt idx="2">
                  <c:v>-2.5258600000000003E-2</c:v>
                </c:pt>
                <c:pt idx="3">
                  <c:v>-2.41706E-2</c:v>
                </c:pt>
                <c:pt idx="4">
                  <c:v>-6.9555900000000004E-2</c:v>
                </c:pt>
                <c:pt idx="5">
                  <c:v>-3.5745E-3</c:v>
                </c:pt>
                <c:pt idx="6">
                  <c:v>-4.4179700000000002E-2</c:v>
                </c:pt>
                <c:pt idx="7">
                  <c:v>-5.6021799999999997E-2</c:v>
                </c:pt>
                <c:pt idx="8">
                  <c:v>-0.1536865</c:v>
                </c:pt>
                <c:pt idx="9">
                  <c:v>-6.2444199999999998E-2</c:v>
                </c:pt>
                <c:pt idx="10">
                  <c:v>-0.13115949999999998</c:v>
                </c:pt>
                <c:pt idx="11">
                  <c:v>-0.23119599999999998</c:v>
                </c:pt>
                <c:pt idx="12">
                  <c:v>-0.2835878</c:v>
                </c:pt>
                <c:pt idx="13">
                  <c:v>-4.0807399999999994E-2</c:v>
                </c:pt>
                <c:pt idx="14">
                  <c:v>-3.3096600000000004E-2</c:v>
                </c:pt>
                <c:pt idx="15">
                  <c:v>-4.0041799999999995E-2</c:v>
                </c:pt>
                <c:pt idx="16">
                  <c:v>-2.8781500000000002E-2</c:v>
                </c:pt>
                <c:pt idx="17">
                  <c:v>-4.8454300000000006E-2</c:v>
                </c:pt>
                <c:pt idx="18">
                  <c:v>-0.37661140000000004</c:v>
                </c:pt>
                <c:pt idx="19">
                  <c:v>-0.1817896</c:v>
                </c:pt>
                <c:pt idx="20">
                  <c:v>-0.12801899999999999</c:v>
                </c:pt>
                <c:pt idx="21">
                  <c:v>-0.16262480000000001</c:v>
                </c:pt>
                <c:pt idx="22">
                  <c:v>-6.6000400000000001E-2</c:v>
                </c:pt>
                <c:pt idx="23">
                  <c:v>-2.8961600000000001E-2</c:v>
                </c:pt>
                <c:pt idx="24">
                  <c:v>-3.4574099999999997E-2</c:v>
                </c:pt>
                <c:pt idx="25">
                  <c:v>-8.3584400000000003E-2</c:v>
                </c:pt>
                <c:pt idx="26">
                  <c:v>-5.0906399999999997E-2</c:v>
                </c:pt>
                <c:pt idx="27">
                  <c:v>0</c:v>
                </c:pt>
                <c:pt idx="28">
                  <c:v>-0.1351984</c:v>
                </c:pt>
                <c:pt idx="29">
                  <c:v>-6.3548199999999999E-2</c:v>
                </c:pt>
                <c:pt idx="30">
                  <c:v>-0.19597999999999999</c:v>
                </c:pt>
                <c:pt idx="31">
                  <c:v>-4.6509799999999997E-2</c:v>
                </c:pt>
                <c:pt idx="32">
                  <c:v>-0.23867289999999999</c:v>
                </c:pt>
                <c:pt idx="33">
                  <c:v>-8.2545499999999994E-2</c:v>
                </c:pt>
                <c:pt idx="34">
                  <c:v>-4.0844600000000002E-2</c:v>
                </c:pt>
              </c:numCache>
            </c:numRef>
          </c:yVal>
          <c:smooth val="0"/>
          <c:extLst>
            <c:ext xmlns:c16="http://schemas.microsoft.com/office/drawing/2014/chart" uri="{C3380CC4-5D6E-409C-BE32-E72D297353CC}">
              <c16:uniqueId val="{00000527-1D02-4A13-92CD-1E9FF1C962D6}"/>
            </c:ext>
          </c:extLst>
        </c:ser>
        <c:dLbls>
          <c:showLegendKey val="0"/>
          <c:showVal val="1"/>
          <c:showCatName val="0"/>
          <c:showSerName val="0"/>
          <c:showPercent val="0"/>
          <c:showBubbleSize val="0"/>
        </c:dLbls>
        <c:axId val="1497151391"/>
        <c:axId val="1497141791"/>
      </c:scatterChart>
      <c:dateAx>
        <c:axId val="1497151391"/>
        <c:scaling>
          <c:orientation val="minMax"/>
          <c:max val="45292"/>
        </c:scaling>
        <c:delete val="0"/>
        <c:axPos val="b"/>
        <c:numFmt formatCode="yyyy"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497141791"/>
        <c:crosses val="autoZero"/>
        <c:auto val="1"/>
        <c:lblOffset val="100"/>
        <c:baseTimeUnit val="years"/>
        <c:majorUnit val="2"/>
        <c:majorTimeUnit val="years"/>
        <c:minorUnit val="1"/>
        <c:minorTimeUnit val="years"/>
      </c:dateAx>
      <c:valAx>
        <c:axId val="1497141791"/>
        <c:scaling>
          <c:orientation val="minMax"/>
          <c:max val="0.4"/>
          <c:min val="-0.5"/>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497151391"/>
        <c:crossesAt val="32874"/>
        <c:crossBetween val="between"/>
      </c:valAx>
      <c:spPr>
        <a:noFill/>
        <a:ln>
          <a:noFill/>
        </a:ln>
        <a:effectLst/>
      </c:spPr>
    </c:plotArea>
    <c:legend>
      <c:legendPos val="b"/>
      <c:layout>
        <c:manualLayout>
          <c:xMode val="edge"/>
          <c:yMode val="edge"/>
          <c:x val="3.1281945020030393E-3"/>
          <c:y val="0.90553976108789447"/>
          <c:w val="0.90780160703596269"/>
          <c:h val="3.3863110175516964E-2"/>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Period Drawdown</c:v>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Black Monday</c:v>
                </c:pt>
                <c:pt idx="1">
                  <c:v>Gulf War</c:v>
                </c:pt>
                <c:pt idx="2">
                  <c:v>Asia Currency Crisis</c:v>
                </c:pt>
                <c:pt idx="3">
                  <c:v>Tech Bubble</c:v>
                </c:pt>
                <c:pt idx="4">
                  <c:v>Financial Crisis</c:v>
                </c:pt>
                <c:pt idx="5">
                  <c:v>Trade War</c:v>
                </c:pt>
                <c:pt idx="6">
                  <c:v>COVID</c:v>
                </c:pt>
                <c:pt idx="7">
                  <c:v>Inflation Shock</c:v>
                </c:pt>
              </c:strCache>
            </c:strRef>
          </c:cat>
          <c:val>
            <c:numRef>
              <c:f>Sheet1!$E$2:$E$9</c:f>
              <c:numCache>
                <c:formatCode>0.0%</c:formatCode>
                <c:ptCount val="8"/>
                <c:pt idx="0">
                  <c:v>-0.33509516880957402</c:v>
                </c:pt>
                <c:pt idx="1">
                  <c:v>-0.19918688169128601</c:v>
                </c:pt>
                <c:pt idx="2">
                  <c:v>-0.19336001685274901</c:v>
                </c:pt>
                <c:pt idx="3">
                  <c:v>-0.49146774383617298</c:v>
                </c:pt>
                <c:pt idx="4">
                  <c:v>-0.56775456819719605</c:v>
                </c:pt>
                <c:pt idx="5">
                  <c:v>-0.19778124420636101</c:v>
                </c:pt>
                <c:pt idx="6">
                  <c:v>-0.33925147947845702</c:v>
                </c:pt>
                <c:pt idx="7">
                  <c:v>-0.254250813538554</c:v>
                </c:pt>
              </c:numCache>
            </c:numRef>
          </c:val>
          <c:extLst>
            <c:ext xmlns:c16="http://schemas.microsoft.com/office/drawing/2014/chart" uri="{C3380CC4-5D6E-409C-BE32-E72D297353CC}">
              <c16:uniqueId val="{00000000-2B3D-4D34-8979-27506579028A}"/>
            </c:ext>
          </c:extLst>
        </c:ser>
        <c:ser>
          <c:idx val="1"/>
          <c:order val="1"/>
          <c:tx>
            <c:v>Next 12 Months</c:v>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Black Monday</c:v>
                </c:pt>
                <c:pt idx="1">
                  <c:v>Gulf War</c:v>
                </c:pt>
                <c:pt idx="2">
                  <c:v>Asia Currency Crisis</c:v>
                </c:pt>
                <c:pt idx="3">
                  <c:v>Tech Bubble</c:v>
                </c:pt>
                <c:pt idx="4">
                  <c:v>Financial Crisis</c:v>
                </c:pt>
                <c:pt idx="5">
                  <c:v>Trade War</c:v>
                </c:pt>
                <c:pt idx="6">
                  <c:v>COVID</c:v>
                </c:pt>
                <c:pt idx="7">
                  <c:v>Inflation Shock</c:v>
                </c:pt>
              </c:strCache>
            </c:strRef>
          </c:cat>
          <c:val>
            <c:numRef>
              <c:f>Sheet1!$F$2:$F$9</c:f>
              <c:numCache>
                <c:formatCode>0.0%</c:formatCode>
                <c:ptCount val="8"/>
                <c:pt idx="0">
                  <c:v>0.214</c:v>
                </c:pt>
                <c:pt idx="1">
                  <c:v>0.29099999999999998</c:v>
                </c:pt>
                <c:pt idx="2">
                  <c:v>0.379</c:v>
                </c:pt>
                <c:pt idx="3">
                  <c:v>0.33700000000000002</c:v>
                </c:pt>
                <c:pt idx="4">
                  <c:v>0.68600000000000005</c:v>
                </c:pt>
                <c:pt idx="5">
                  <c:v>0.371</c:v>
                </c:pt>
                <c:pt idx="6">
                  <c:v>0.77800000000000002</c:v>
                </c:pt>
                <c:pt idx="7">
                  <c:v>0.23699999999999999</c:v>
                </c:pt>
              </c:numCache>
            </c:numRef>
          </c:val>
          <c:extLst>
            <c:ext xmlns:c16="http://schemas.microsoft.com/office/drawing/2014/chart" uri="{C3380CC4-5D6E-409C-BE32-E72D297353CC}">
              <c16:uniqueId val="{00000001-2B3D-4D34-8979-27506579028A}"/>
            </c:ext>
          </c:extLst>
        </c:ser>
        <c:dLbls>
          <c:dLblPos val="outEnd"/>
          <c:showLegendKey val="0"/>
          <c:showVal val="1"/>
          <c:showCatName val="0"/>
          <c:showSerName val="0"/>
          <c:showPercent val="0"/>
          <c:showBubbleSize val="0"/>
        </c:dLbls>
        <c:gapWidth val="219"/>
        <c:overlap val="-27"/>
        <c:axId val="1603192016"/>
        <c:axId val="1603192976"/>
      </c:barChart>
      <c:catAx>
        <c:axId val="16031920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603192976"/>
        <c:crosses val="autoZero"/>
        <c:auto val="1"/>
        <c:lblAlgn val="ctr"/>
        <c:lblOffset val="100"/>
        <c:noMultiLvlLbl val="0"/>
      </c:catAx>
      <c:valAx>
        <c:axId val="1603192976"/>
        <c:scaling>
          <c:orientation val="minMax"/>
        </c:scaling>
        <c:delete val="1"/>
        <c:axPos val="l"/>
        <c:numFmt formatCode="0.0%" sourceLinked="1"/>
        <c:majorTickMark val="none"/>
        <c:minorTickMark val="none"/>
        <c:tickLblPos val="nextTo"/>
        <c:crossAx val="16031920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962840171294378"/>
          <c:y val="2.5462962962962962E-2"/>
          <c:w val="0.82213127964267629"/>
          <c:h val="0.76623231991834351"/>
        </c:manualLayout>
      </c:layout>
      <c:lineChart>
        <c:grouping val="standard"/>
        <c:varyColors val="0"/>
        <c:ser>
          <c:idx val="0"/>
          <c:order val="0"/>
          <c:tx>
            <c:strRef>
              <c:f>'Stay Invested Charts'!$T$1</c:f>
              <c:strCache>
                <c:ptCount val="1"/>
                <c:pt idx="0">
                  <c:v>Stocks</c:v>
                </c:pt>
              </c:strCache>
            </c:strRef>
          </c:tx>
          <c:spPr>
            <a:ln w="31750" cap="rnd">
              <a:solidFill>
                <a:schemeClr val="accent1"/>
              </a:solidFill>
              <a:round/>
            </a:ln>
            <a:effectLst/>
          </c:spPr>
          <c:marker>
            <c:symbol val="none"/>
          </c:marker>
          <c:cat>
            <c:numRef>
              <c:f>'Stay Invested Charts'!$S$2:$S$1189</c:f>
              <c:numCache>
                <c:formatCode>General</c:formatCode>
                <c:ptCount val="1188"/>
                <c:pt idx="0">
                  <c:v>1926</c:v>
                </c:pt>
                <c:pt idx="1">
                  <c:v>1926</c:v>
                </c:pt>
                <c:pt idx="2">
                  <c:v>1926</c:v>
                </c:pt>
                <c:pt idx="3">
                  <c:v>1926</c:v>
                </c:pt>
                <c:pt idx="4">
                  <c:v>1926</c:v>
                </c:pt>
                <c:pt idx="5">
                  <c:v>1926</c:v>
                </c:pt>
                <c:pt idx="6">
                  <c:v>1926</c:v>
                </c:pt>
                <c:pt idx="7">
                  <c:v>1926</c:v>
                </c:pt>
                <c:pt idx="8">
                  <c:v>1926</c:v>
                </c:pt>
                <c:pt idx="9">
                  <c:v>1926</c:v>
                </c:pt>
                <c:pt idx="10">
                  <c:v>1926</c:v>
                </c:pt>
                <c:pt idx="11">
                  <c:v>1926</c:v>
                </c:pt>
                <c:pt idx="12">
                  <c:v>1927</c:v>
                </c:pt>
                <c:pt idx="13">
                  <c:v>1927</c:v>
                </c:pt>
                <c:pt idx="14">
                  <c:v>1927</c:v>
                </c:pt>
                <c:pt idx="15">
                  <c:v>1927</c:v>
                </c:pt>
                <c:pt idx="16">
                  <c:v>1927</c:v>
                </c:pt>
                <c:pt idx="17">
                  <c:v>1927</c:v>
                </c:pt>
                <c:pt idx="18">
                  <c:v>1927</c:v>
                </c:pt>
                <c:pt idx="19">
                  <c:v>1927</c:v>
                </c:pt>
                <c:pt idx="20">
                  <c:v>1927</c:v>
                </c:pt>
                <c:pt idx="21">
                  <c:v>1927</c:v>
                </c:pt>
                <c:pt idx="22">
                  <c:v>1927</c:v>
                </c:pt>
                <c:pt idx="23">
                  <c:v>1927</c:v>
                </c:pt>
                <c:pt idx="24">
                  <c:v>1928</c:v>
                </c:pt>
                <c:pt idx="25">
                  <c:v>1928</c:v>
                </c:pt>
                <c:pt idx="26">
                  <c:v>1928</c:v>
                </c:pt>
                <c:pt idx="27">
                  <c:v>1928</c:v>
                </c:pt>
                <c:pt idx="28">
                  <c:v>1928</c:v>
                </c:pt>
                <c:pt idx="29">
                  <c:v>1928</c:v>
                </c:pt>
                <c:pt idx="30">
                  <c:v>1928</c:v>
                </c:pt>
                <c:pt idx="31">
                  <c:v>1928</c:v>
                </c:pt>
                <c:pt idx="32">
                  <c:v>1928</c:v>
                </c:pt>
                <c:pt idx="33">
                  <c:v>1928</c:v>
                </c:pt>
                <c:pt idx="34">
                  <c:v>1928</c:v>
                </c:pt>
                <c:pt idx="35">
                  <c:v>1928</c:v>
                </c:pt>
                <c:pt idx="36">
                  <c:v>1929</c:v>
                </c:pt>
                <c:pt idx="37">
                  <c:v>1929</c:v>
                </c:pt>
                <c:pt idx="38">
                  <c:v>1929</c:v>
                </c:pt>
                <c:pt idx="39">
                  <c:v>1929</c:v>
                </c:pt>
                <c:pt idx="40">
                  <c:v>1929</c:v>
                </c:pt>
                <c:pt idx="41">
                  <c:v>1929</c:v>
                </c:pt>
                <c:pt idx="42">
                  <c:v>1929</c:v>
                </c:pt>
                <c:pt idx="43">
                  <c:v>1929</c:v>
                </c:pt>
                <c:pt idx="44">
                  <c:v>1929</c:v>
                </c:pt>
                <c:pt idx="45">
                  <c:v>1929</c:v>
                </c:pt>
                <c:pt idx="46">
                  <c:v>1929</c:v>
                </c:pt>
                <c:pt idx="47">
                  <c:v>1929</c:v>
                </c:pt>
                <c:pt idx="48">
                  <c:v>1930</c:v>
                </c:pt>
                <c:pt idx="49">
                  <c:v>1930</c:v>
                </c:pt>
                <c:pt idx="50">
                  <c:v>1930</c:v>
                </c:pt>
                <c:pt idx="51">
                  <c:v>1930</c:v>
                </c:pt>
                <c:pt idx="52">
                  <c:v>1930</c:v>
                </c:pt>
                <c:pt idx="53">
                  <c:v>1930</c:v>
                </c:pt>
                <c:pt idx="54">
                  <c:v>1930</c:v>
                </c:pt>
                <c:pt idx="55">
                  <c:v>1930</c:v>
                </c:pt>
                <c:pt idx="56">
                  <c:v>1930</c:v>
                </c:pt>
                <c:pt idx="57">
                  <c:v>1930</c:v>
                </c:pt>
                <c:pt idx="58">
                  <c:v>1930</c:v>
                </c:pt>
                <c:pt idx="59">
                  <c:v>1930</c:v>
                </c:pt>
                <c:pt idx="60">
                  <c:v>1931</c:v>
                </c:pt>
                <c:pt idx="61">
                  <c:v>1931</c:v>
                </c:pt>
                <c:pt idx="62">
                  <c:v>1931</c:v>
                </c:pt>
                <c:pt idx="63">
                  <c:v>1931</c:v>
                </c:pt>
                <c:pt idx="64">
                  <c:v>1931</c:v>
                </c:pt>
                <c:pt idx="65">
                  <c:v>1931</c:v>
                </c:pt>
                <c:pt idx="66">
                  <c:v>1931</c:v>
                </c:pt>
                <c:pt idx="67">
                  <c:v>1931</c:v>
                </c:pt>
                <c:pt idx="68">
                  <c:v>1931</c:v>
                </c:pt>
                <c:pt idx="69">
                  <c:v>1931</c:v>
                </c:pt>
                <c:pt idx="70">
                  <c:v>1931</c:v>
                </c:pt>
                <c:pt idx="71">
                  <c:v>1931</c:v>
                </c:pt>
                <c:pt idx="72">
                  <c:v>1932</c:v>
                </c:pt>
                <c:pt idx="73">
                  <c:v>1932</c:v>
                </c:pt>
                <c:pt idx="74">
                  <c:v>1932</c:v>
                </c:pt>
                <c:pt idx="75">
                  <c:v>1932</c:v>
                </c:pt>
                <c:pt idx="76">
                  <c:v>1932</c:v>
                </c:pt>
                <c:pt idx="77">
                  <c:v>1932</c:v>
                </c:pt>
                <c:pt idx="78">
                  <c:v>1932</c:v>
                </c:pt>
                <c:pt idx="79">
                  <c:v>1932</c:v>
                </c:pt>
                <c:pt idx="80">
                  <c:v>1932</c:v>
                </c:pt>
                <c:pt idx="81">
                  <c:v>1932</c:v>
                </c:pt>
                <c:pt idx="82">
                  <c:v>1932</c:v>
                </c:pt>
                <c:pt idx="83">
                  <c:v>1932</c:v>
                </c:pt>
                <c:pt idx="84">
                  <c:v>1933</c:v>
                </c:pt>
                <c:pt idx="85">
                  <c:v>1933</c:v>
                </c:pt>
                <c:pt idx="86">
                  <c:v>1933</c:v>
                </c:pt>
                <c:pt idx="87">
                  <c:v>1933</c:v>
                </c:pt>
                <c:pt idx="88">
                  <c:v>1933</c:v>
                </c:pt>
                <c:pt idx="89">
                  <c:v>1933</c:v>
                </c:pt>
                <c:pt idx="90">
                  <c:v>1933</c:v>
                </c:pt>
                <c:pt idx="91">
                  <c:v>1933</c:v>
                </c:pt>
                <c:pt idx="92">
                  <c:v>1933</c:v>
                </c:pt>
                <c:pt idx="93">
                  <c:v>1933</c:v>
                </c:pt>
                <c:pt idx="94">
                  <c:v>1933</c:v>
                </c:pt>
                <c:pt idx="95">
                  <c:v>1933</c:v>
                </c:pt>
                <c:pt idx="96">
                  <c:v>1934</c:v>
                </c:pt>
                <c:pt idx="97">
                  <c:v>1934</c:v>
                </c:pt>
                <c:pt idx="98">
                  <c:v>1934</c:v>
                </c:pt>
                <c:pt idx="99">
                  <c:v>1934</c:v>
                </c:pt>
                <c:pt idx="100">
                  <c:v>1934</c:v>
                </c:pt>
                <c:pt idx="101">
                  <c:v>1934</c:v>
                </c:pt>
                <c:pt idx="102">
                  <c:v>1934</c:v>
                </c:pt>
                <c:pt idx="103">
                  <c:v>1934</c:v>
                </c:pt>
                <c:pt idx="104">
                  <c:v>1934</c:v>
                </c:pt>
                <c:pt idx="105">
                  <c:v>1934</c:v>
                </c:pt>
                <c:pt idx="106">
                  <c:v>1934</c:v>
                </c:pt>
                <c:pt idx="107">
                  <c:v>1934</c:v>
                </c:pt>
                <c:pt idx="108">
                  <c:v>1935</c:v>
                </c:pt>
                <c:pt idx="109">
                  <c:v>1935</c:v>
                </c:pt>
                <c:pt idx="110">
                  <c:v>1935</c:v>
                </c:pt>
                <c:pt idx="111">
                  <c:v>1935</c:v>
                </c:pt>
                <c:pt idx="112">
                  <c:v>1935</c:v>
                </c:pt>
                <c:pt idx="113">
                  <c:v>1935</c:v>
                </c:pt>
                <c:pt idx="114">
                  <c:v>1935</c:v>
                </c:pt>
                <c:pt idx="115">
                  <c:v>1935</c:v>
                </c:pt>
                <c:pt idx="116">
                  <c:v>1935</c:v>
                </c:pt>
                <c:pt idx="117">
                  <c:v>1935</c:v>
                </c:pt>
                <c:pt idx="118">
                  <c:v>1935</c:v>
                </c:pt>
                <c:pt idx="119">
                  <c:v>1935</c:v>
                </c:pt>
                <c:pt idx="120">
                  <c:v>1936</c:v>
                </c:pt>
                <c:pt idx="121">
                  <c:v>1936</c:v>
                </c:pt>
                <c:pt idx="122">
                  <c:v>1936</c:v>
                </c:pt>
                <c:pt idx="123">
                  <c:v>1936</c:v>
                </c:pt>
                <c:pt idx="124">
                  <c:v>1936</c:v>
                </c:pt>
                <c:pt idx="125">
                  <c:v>1936</c:v>
                </c:pt>
                <c:pt idx="126">
                  <c:v>1936</c:v>
                </c:pt>
                <c:pt idx="127">
                  <c:v>1936</c:v>
                </c:pt>
                <c:pt idx="128">
                  <c:v>1936</c:v>
                </c:pt>
                <c:pt idx="129">
                  <c:v>1936</c:v>
                </c:pt>
                <c:pt idx="130">
                  <c:v>1936</c:v>
                </c:pt>
                <c:pt idx="131">
                  <c:v>1936</c:v>
                </c:pt>
                <c:pt idx="132">
                  <c:v>1937</c:v>
                </c:pt>
                <c:pt idx="133">
                  <c:v>1937</c:v>
                </c:pt>
                <c:pt idx="134">
                  <c:v>1937</c:v>
                </c:pt>
                <c:pt idx="135">
                  <c:v>1937</c:v>
                </c:pt>
                <c:pt idx="136">
                  <c:v>1937</c:v>
                </c:pt>
                <c:pt idx="137">
                  <c:v>1937</c:v>
                </c:pt>
                <c:pt idx="138">
                  <c:v>1937</c:v>
                </c:pt>
                <c:pt idx="139">
                  <c:v>1937</c:v>
                </c:pt>
                <c:pt idx="140">
                  <c:v>1937</c:v>
                </c:pt>
                <c:pt idx="141">
                  <c:v>1937</c:v>
                </c:pt>
                <c:pt idx="142">
                  <c:v>1937</c:v>
                </c:pt>
                <c:pt idx="143">
                  <c:v>1937</c:v>
                </c:pt>
                <c:pt idx="144">
                  <c:v>1938</c:v>
                </c:pt>
                <c:pt idx="145">
                  <c:v>1938</c:v>
                </c:pt>
                <c:pt idx="146">
                  <c:v>1938</c:v>
                </c:pt>
                <c:pt idx="147">
                  <c:v>1938</c:v>
                </c:pt>
                <c:pt idx="148">
                  <c:v>1938</c:v>
                </c:pt>
                <c:pt idx="149">
                  <c:v>1938</c:v>
                </c:pt>
                <c:pt idx="150">
                  <c:v>1938</c:v>
                </c:pt>
                <c:pt idx="151">
                  <c:v>1938</c:v>
                </c:pt>
                <c:pt idx="152">
                  <c:v>1938</c:v>
                </c:pt>
                <c:pt idx="153">
                  <c:v>1938</c:v>
                </c:pt>
                <c:pt idx="154">
                  <c:v>1938</c:v>
                </c:pt>
                <c:pt idx="155">
                  <c:v>1938</c:v>
                </c:pt>
                <c:pt idx="156">
                  <c:v>1939</c:v>
                </c:pt>
                <c:pt idx="157">
                  <c:v>1939</c:v>
                </c:pt>
                <c:pt idx="158">
                  <c:v>1939</c:v>
                </c:pt>
                <c:pt idx="159">
                  <c:v>1939</c:v>
                </c:pt>
                <c:pt idx="160">
                  <c:v>1939</c:v>
                </c:pt>
                <c:pt idx="161">
                  <c:v>1939</c:v>
                </c:pt>
                <c:pt idx="162">
                  <c:v>1939</c:v>
                </c:pt>
                <c:pt idx="163">
                  <c:v>1939</c:v>
                </c:pt>
                <c:pt idx="164">
                  <c:v>1939</c:v>
                </c:pt>
                <c:pt idx="165">
                  <c:v>1939</c:v>
                </c:pt>
                <c:pt idx="166">
                  <c:v>1939</c:v>
                </c:pt>
                <c:pt idx="167">
                  <c:v>1939</c:v>
                </c:pt>
                <c:pt idx="168">
                  <c:v>1940</c:v>
                </c:pt>
                <c:pt idx="169">
                  <c:v>1940</c:v>
                </c:pt>
                <c:pt idx="170">
                  <c:v>1940</c:v>
                </c:pt>
                <c:pt idx="171">
                  <c:v>1940</c:v>
                </c:pt>
                <c:pt idx="172">
                  <c:v>1940</c:v>
                </c:pt>
                <c:pt idx="173">
                  <c:v>1940</c:v>
                </c:pt>
                <c:pt idx="174">
                  <c:v>1940</c:v>
                </c:pt>
                <c:pt idx="175">
                  <c:v>1940</c:v>
                </c:pt>
                <c:pt idx="176">
                  <c:v>1940</c:v>
                </c:pt>
                <c:pt idx="177">
                  <c:v>1940</c:v>
                </c:pt>
                <c:pt idx="178">
                  <c:v>1940</c:v>
                </c:pt>
                <c:pt idx="179">
                  <c:v>1940</c:v>
                </c:pt>
                <c:pt idx="180">
                  <c:v>1941</c:v>
                </c:pt>
                <c:pt idx="181">
                  <c:v>1941</c:v>
                </c:pt>
                <c:pt idx="182">
                  <c:v>1941</c:v>
                </c:pt>
                <c:pt idx="183">
                  <c:v>1941</c:v>
                </c:pt>
                <c:pt idx="184">
                  <c:v>1941</c:v>
                </c:pt>
                <c:pt idx="185">
                  <c:v>1941</c:v>
                </c:pt>
                <c:pt idx="186">
                  <c:v>1941</c:v>
                </c:pt>
                <c:pt idx="187">
                  <c:v>1941</c:v>
                </c:pt>
                <c:pt idx="188">
                  <c:v>1941</c:v>
                </c:pt>
                <c:pt idx="189">
                  <c:v>1941</c:v>
                </c:pt>
                <c:pt idx="190">
                  <c:v>1941</c:v>
                </c:pt>
                <c:pt idx="191">
                  <c:v>1941</c:v>
                </c:pt>
                <c:pt idx="192">
                  <c:v>1942</c:v>
                </c:pt>
                <c:pt idx="193">
                  <c:v>1942</c:v>
                </c:pt>
                <c:pt idx="194">
                  <c:v>1942</c:v>
                </c:pt>
                <c:pt idx="195">
                  <c:v>1942</c:v>
                </c:pt>
                <c:pt idx="196">
                  <c:v>1942</c:v>
                </c:pt>
                <c:pt idx="197">
                  <c:v>1942</c:v>
                </c:pt>
                <c:pt idx="198">
                  <c:v>1942</c:v>
                </c:pt>
                <c:pt idx="199">
                  <c:v>1942</c:v>
                </c:pt>
                <c:pt idx="200">
                  <c:v>1942</c:v>
                </c:pt>
                <c:pt idx="201">
                  <c:v>1942</c:v>
                </c:pt>
                <c:pt idx="202">
                  <c:v>1942</c:v>
                </c:pt>
                <c:pt idx="203">
                  <c:v>1942</c:v>
                </c:pt>
                <c:pt idx="204">
                  <c:v>1943</c:v>
                </c:pt>
                <c:pt idx="205">
                  <c:v>1943</c:v>
                </c:pt>
                <c:pt idx="206">
                  <c:v>1943</c:v>
                </c:pt>
                <c:pt idx="207">
                  <c:v>1943</c:v>
                </c:pt>
                <c:pt idx="208">
                  <c:v>1943</c:v>
                </c:pt>
                <c:pt idx="209">
                  <c:v>1943</c:v>
                </c:pt>
                <c:pt idx="210">
                  <c:v>1943</c:v>
                </c:pt>
                <c:pt idx="211">
                  <c:v>1943</c:v>
                </c:pt>
                <c:pt idx="212">
                  <c:v>1943</c:v>
                </c:pt>
                <c:pt idx="213">
                  <c:v>1943</c:v>
                </c:pt>
                <c:pt idx="214">
                  <c:v>1943</c:v>
                </c:pt>
                <c:pt idx="215">
                  <c:v>1943</c:v>
                </c:pt>
                <c:pt idx="216">
                  <c:v>1944</c:v>
                </c:pt>
                <c:pt idx="217">
                  <c:v>1944</c:v>
                </c:pt>
                <c:pt idx="218">
                  <c:v>1944</c:v>
                </c:pt>
                <c:pt idx="219">
                  <c:v>1944</c:v>
                </c:pt>
                <c:pt idx="220">
                  <c:v>1944</c:v>
                </c:pt>
                <c:pt idx="221">
                  <c:v>1944</c:v>
                </c:pt>
                <c:pt idx="222">
                  <c:v>1944</c:v>
                </c:pt>
                <c:pt idx="223">
                  <c:v>1944</c:v>
                </c:pt>
                <c:pt idx="224">
                  <c:v>1944</c:v>
                </c:pt>
                <c:pt idx="225">
                  <c:v>1944</c:v>
                </c:pt>
                <c:pt idx="226">
                  <c:v>1944</c:v>
                </c:pt>
                <c:pt idx="227">
                  <c:v>1944</c:v>
                </c:pt>
                <c:pt idx="228">
                  <c:v>1945</c:v>
                </c:pt>
                <c:pt idx="229">
                  <c:v>1945</c:v>
                </c:pt>
                <c:pt idx="230">
                  <c:v>1945</c:v>
                </c:pt>
                <c:pt idx="231">
                  <c:v>1945</c:v>
                </c:pt>
                <c:pt idx="232">
                  <c:v>1945</c:v>
                </c:pt>
                <c:pt idx="233">
                  <c:v>1945</c:v>
                </c:pt>
                <c:pt idx="234">
                  <c:v>1945</c:v>
                </c:pt>
                <c:pt idx="235">
                  <c:v>1945</c:v>
                </c:pt>
                <c:pt idx="236">
                  <c:v>1945</c:v>
                </c:pt>
                <c:pt idx="237">
                  <c:v>1945</c:v>
                </c:pt>
                <c:pt idx="238">
                  <c:v>1945</c:v>
                </c:pt>
                <c:pt idx="239">
                  <c:v>1945</c:v>
                </c:pt>
                <c:pt idx="240">
                  <c:v>1946</c:v>
                </c:pt>
                <c:pt idx="241">
                  <c:v>1946</c:v>
                </c:pt>
                <c:pt idx="242">
                  <c:v>1946</c:v>
                </c:pt>
                <c:pt idx="243">
                  <c:v>1946</c:v>
                </c:pt>
                <c:pt idx="244">
                  <c:v>1946</c:v>
                </c:pt>
                <c:pt idx="245">
                  <c:v>1946</c:v>
                </c:pt>
                <c:pt idx="246">
                  <c:v>1946</c:v>
                </c:pt>
                <c:pt idx="247">
                  <c:v>1946</c:v>
                </c:pt>
                <c:pt idx="248">
                  <c:v>1946</c:v>
                </c:pt>
                <c:pt idx="249">
                  <c:v>1946</c:v>
                </c:pt>
                <c:pt idx="250">
                  <c:v>1946</c:v>
                </c:pt>
                <c:pt idx="251">
                  <c:v>1946</c:v>
                </c:pt>
                <c:pt idx="252">
                  <c:v>1947</c:v>
                </c:pt>
                <c:pt idx="253">
                  <c:v>1947</c:v>
                </c:pt>
                <c:pt idx="254">
                  <c:v>1947</c:v>
                </c:pt>
                <c:pt idx="255">
                  <c:v>1947</c:v>
                </c:pt>
                <c:pt idx="256">
                  <c:v>1947</c:v>
                </c:pt>
                <c:pt idx="257">
                  <c:v>1947</c:v>
                </c:pt>
                <c:pt idx="258">
                  <c:v>1947</c:v>
                </c:pt>
                <c:pt idx="259">
                  <c:v>1947</c:v>
                </c:pt>
                <c:pt idx="260">
                  <c:v>1947</c:v>
                </c:pt>
                <c:pt idx="261">
                  <c:v>1947</c:v>
                </c:pt>
                <c:pt idx="262">
                  <c:v>1947</c:v>
                </c:pt>
                <c:pt idx="263">
                  <c:v>1947</c:v>
                </c:pt>
                <c:pt idx="264">
                  <c:v>1948</c:v>
                </c:pt>
                <c:pt idx="265">
                  <c:v>1948</c:v>
                </c:pt>
                <c:pt idx="266">
                  <c:v>1948</c:v>
                </c:pt>
                <c:pt idx="267">
                  <c:v>1948</c:v>
                </c:pt>
                <c:pt idx="268">
                  <c:v>1948</c:v>
                </c:pt>
                <c:pt idx="269">
                  <c:v>1948</c:v>
                </c:pt>
                <c:pt idx="270">
                  <c:v>1948</c:v>
                </c:pt>
                <c:pt idx="271">
                  <c:v>1948</c:v>
                </c:pt>
                <c:pt idx="272">
                  <c:v>1948</c:v>
                </c:pt>
                <c:pt idx="273">
                  <c:v>1948</c:v>
                </c:pt>
                <c:pt idx="274">
                  <c:v>1948</c:v>
                </c:pt>
                <c:pt idx="275">
                  <c:v>1948</c:v>
                </c:pt>
                <c:pt idx="276">
                  <c:v>1949</c:v>
                </c:pt>
                <c:pt idx="277">
                  <c:v>1949</c:v>
                </c:pt>
                <c:pt idx="278">
                  <c:v>1949</c:v>
                </c:pt>
                <c:pt idx="279">
                  <c:v>1949</c:v>
                </c:pt>
                <c:pt idx="280">
                  <c:v>1949</c:v>
                </c:pt>
                <c:pt idx="281">
                  <c:v>1949</c:v>
                </c:pt>
                <c:pt idx="282">
                  <c:v>1949</c:v>
                </c:pt>
                <c:pt idx="283">
                  <c:v>1949</c:v>
                </c:pt>
                <c:pt idx="284">
                  <c:v>1949</c:v>
                </c:pt>
                <c:pt idx="285">
                  <c:v>1949</c:v>
                </c:pt>
                <c:pt idx="286">
                  <c:v>1949</c:v>
                </c:pt>
                <c:pt idx="287">
                  <c:v>1949</c:v>
                </c:pt>
                <c:pt idx="288">
                  <c:v>1950</c:v>
                </c:pt>
                <c:pt idx="289">
                  <c:v>1950</c:v>
                </c:pt>
                <c:pt idx="290">
                  <c:v>1950</c:v>
                </c:pt>
                <c:pt idx="291">
                  <c:v>1950</c:v>
                </c:pt>
                <c:pt idx="292">
                  <c:v>1950</c:v>
                </c:pt>
                <c:pt idx="293">
                  <c:v>1950</c:v>
                </c:pt>
                <c:pt idx="294">
                  <c:v>1950</c:v>
                </c:pt>
                <c:pt idx="295">
                  <c:v>1950</c:v>
                </c:pt>
                <c:pt idx="296">
                  <c:v>1950</c:v>
                </c:pt>
                <c:pt idx="297">
                  <c:v>1950</c:v>
                </c:pt>
                <c:pt idx="298">
                  <c:v>1950</c:v>
                </c:pt>
                <c:pt idx="299">
                  <c:v>1950</c:v>
                </c:pt>
                <c:pt idx="300">
                  <c:v>1951</c:v>
                </c:pt>
                <c:pt idx="301">
                  <c:v>1951</c:v>
                </c:pt>
                <c:pt idx="302">
                  <c:v>1951</c:v>
                </c:pt>
                <c:pt idx="303">
                  <c:v>1951</c:v>
                </c:pt>
                <c:pt idx="304">
                  <c:v>1951</c:v>
                </c:pt>
                <c:pt idx="305">
                  <c:v>1951</c:v>
                </c:pt>
                <c:pt idx="306">
                  <c:v>1951</c:v>
                </c:pt>
                <c:pt idx="307">
                  <c:v>1951</c:v>
                </c:pt>
                <c:pt idx="308">
                  <c:v>1951</c:v>
                </c:pt>
                <c:pt idx="309">
                  <c:v>1951</c:v>
                </c:pt>
                <c:pt idx="310">
                  <c:v>1951</c:v>
                </c:pt>
                <c:pt idx="311">
                  <c:v>1951</c:v>
                </c:pt>
                <c:pt idx="312">
                  <c:v>1952</c:v>
                </c:pt>
                <c:pt idx="313">
                  <c:v>1952</c:v>
                </c:pt>
                <c:pt idx="314">
                  <c:v>1952</c:v>
                </c:pt>
                <c:pt idx="315">
                  <c:v>1952</c:v>
                </c:pt>
                <c:pt idx="316">
                  <c:v>1952</c:v>
                </c:pt>
                <c:pt idx="317">
                  <c:v>1952</c:v>
                </c:pt>
                <c:pt idx="318">
                  <c:v>1952</c:v>
                </c:pt>
                <c:pt idx="319">
                  <c:v>1952</c:v>
                </c:pt>
                <c:pt idx="320">
                  <c:v>1952</c:v>
                </c:pt>
                <c:pt idx="321">
                  <c:v>1952</c:v>
                </c:pt>
                <c:pt idx="322">
                  <c:v>1952</c:v>
                </c:pt>
                <c:pt idx="323">
                  <c:v>1952</c:v>
                </c:pt>
                <c:pt idx="324">
                  <c:v>1953</c:v>
                </c:pt>
                <c:pt idx="325">
                  <c:v>1953</c:v>
                </c:pt>
                <c:pt idx="326">
                  <c:v>1953</c:v>
                </c:pt>
                <c:pt idx="327">
                  <c:v>1953</c:v>
                </c:pt>
                <c:pt idx="328">
                  <c:v>1953</c:v>
                </c:pt>
                <c:pt idx="329">
                  <c:v>1953</c:v>
                </c:pt>
                <c:pt idx="330">
                  <c:v>1953</c:v>
                </c:pt>
                <c:pt idx="331">
                  <c:v>1953</c:v>
                </c:pt>
                <c:pt idx="332">
                  <c:v>1953</c:v>
                </c:pt>
                <c:pt idx="333">
                  <c:v>1953</c:v>
                </c:pt>
                <c:pt idx="334">
                  <c:v>1953</c:v>
                </c:pt>
                <c:pt idx="335">
                  <c:v>1953</c:v>
                </c:pt>
                <c:pt idx="336">
                  <c:v>1954</c:v>
                </c:pt>
                <c:pt idx="337">
                  <c:v>1954</c:v>
                </c:pt>
                <c:pt idx="338">
                  <c:v>1954</c:v>
                </c:pt>
                <c:pt idx="339">
                  <c:v>1954</c:v>
                </c:pt>
                <c:pt idx="340">
                  <c:v>1954</c:v>
                </c:pt>
                <c:pt idx="341">
                  <c:v>1954</c:v>
                </c:pt>
                <c:pt idx="342">
                  <c:v>1954</c:v>
                </c:pt>
                <c:pt idx="343">
                  <c:v>1954</c:v>
                </c:pt>
                <c:pt idx="344">
                  <c:v>1954</c:v>
                </c:pt>
                <c:pt idx="345">
                  <c:v>1954</c:v>
                </c:pt>
                <c:pt idx="346">
                  <c:v>1954</c:v>
                </c:pt>
                <c:pt idx="347">
                  <c:v>1954</c:v>
                </c:pt>
                <c:pt idx="348">
                  <c:v>1955</c:v>
                </c:pt>
                <c:pt idx="349">
                  <c:v>1955</c:v>
                </c:pt>
                <c:pt idx="350">
                  <c:v>1955</c:v>
                </c:pt>
                <c:pt idx="351">
                  <c:v>1955</c:v>
                </c:pt>
                <c:pt idx="352">
                  <c:v>1955</c:v>
                </c:pt>
                <c:pt idx="353">
                  <c:v>1955</c:v>
                </c:pt>
                <c:pt idx="354">
                  <c:v>1955</c:v>
                </c:pt>
                <c:pt idx="355">
                  <c:v>1955</c:v>
                </c:pt>
                <c:pt idx="356">
                  <c:v>1955</c:v>
                </c:pt>
                <c:pt idx="357">
                  <c:v>1955</c:v>
                </c:pt>
                <c:pt idx="358">
                  <c:v>1955</c:v>
                </c:pt>
                <c:pt idx="359">
                  <c:v>1955</c:v>
                </c:pt>
                <c:pt idx="360">
                  <c:v>1956</c:v>
                </c:pt>
                <c:pt idx="361">
                  <c:v>1956</c:v>
                </c:pt>
                <c:pt idx="362">
                  <c:v>1956</c:v>
                </c:pt>
                <c:pt idx="363">
                  <c:v>1956</c:v>
                </c:pt>
                <c:pt idx="364">
                  <c:v>1956</c:v>
                </c:pt>
                <c:pt idx="365">
                  <c:v>1956</c:v>
                </c:pt>
                <c:pt idx="366">
                  <c:v>1956</c:v>
                </c:pt>
                <c:pt idx="367">
                  <c:v>1956</c:v>
                </c:pt>
                <c:pt idx="368">
                  <c:v>1956</c:v>
                </c:pt>
                <c:pt idx="369">
                  <c:v>1956</c:v>
                </c:pt>
                <c:pt idx="370">
                  <c:v>1956</c:v>
                </c:pt>
                <c:pt idx="371">
                  <c:v>1956</c:v>
                </c:pt>
                <c:pt idx="372">
                  <c:v>1957</c:v>
                </c:pt>
                <c:pt idx="373">
                  <c:v>1957</c:v>
                </c:pt>
                <c:pt idx="374">
                  <c:v>1957</c:v>
                </c:pt>
                <c:pt idx="375">
                  <c:v>1957</c:v>
                </c:pt>
                <c:pt idx="376">
                  <c:v>1957</c:v>
                </c:pt>
                <c:pt idx="377">
                  <c:v>1957</c:v>
                </c:pt>
                <c:pt idx="378">
                  <c:v>1957</c:v>
                </c:pt>
                <c:pt idx="379">
                  <c:v>1957</c:v>
                </c:pt>
                <c:pt idx="380">
                  <c:v>1957</c:v>
                </c:pt>
                <c:pt idx="381">
                  <c:v>1957</c:v>
                </c:pt>
                <c:pt idx="382">
                  <c:v>1957</c:v>
                </c:pt>
                <c:pt idx="383">
                  <c:v>1957</c:v>
                </c:pt>
                <c:pt idx="384">
                  <c:v>1958</c:v>
                </c:pt>
                <c:pt idx="385">
                  <c:v>1958</c:v>
                </c:pt>
                <c:pt idx="386">
                  <c:v>1958</c:v>
                </c:pt>
                <c:pt idx="387">
                  <c:v>1958</c:v>
                </c:pt>
                <c:pt idx="388">
                  <c:v>1958</c:v>
                </c:pt>
                <c:pt idx="389">
                  <c:v>1958</c:v>
                </c:pt>
                <c:pt idx="390">
                  <c:v>1958</c:v>
                </c:pt>
                <c:pt idx="391">
                  <c:v>1958</c:v>
                </c:pt>
                <c:pt idx="392">
                  <c:v>1958</c:v>
                </c:pt>
                <c:pt idx="393">
                  <c:v>1958</c:v>
                </c:pt>
                <c:pt idx="394">
                  <c:v>1958</c:v>
                </c:pt>
                <c:pt idx="395">
                  <c:v>1958</c:v>
                </c:pt>
                <c:pt idx="396">
                  <c:v>1959</c:v>
                </c:pt>
                <c:pt idx="397">
                  <c:v>1959</c:v>
                </c:pt>
                <c:pt idx="398">
                  <c:v>1959</c:v>
                </c:pt>
                <c:pt idx="399">
                  <c:v>1959</c:v>
                </c:pt>
                <c:pt idx="400">
                  <c:v>1959</c:v>
                </c:pt>
                <c:pt idx="401">
                  <c:v>1959</c:v>
                </c:pt>
                <c:pt idx="402">
                  <c:v>1959</c:v>
                </c:pt>
                <c:pt idx="403">
                  <c:v>1959</c:v>
                </c:pt>
                <c:pt idx="404">
                  <c:v>1959</c:v>
                </c:pt>
                <c:pt idx="405">
                  <c:v>1959</c:v>
                </c:pt>
                <c:pt idx="406">
                  <c:v>1959</c:v>
                </c:pt>
                <c:pt idx="407">
                  <c:v>1959</c:v>
                </c:pt>
                <c:pt idx="408">
                  <c:v>1960</c:v>
                </c:pt>
                <c:pt idx="409">
                  <c:v>1960</c:v>
                </c:pt>
                <c:pt idx="410">
                  <c:v>1960</c:v>
                </c:pt>
                <c:pt idx="411">
                  <c:v>1960</c:v>
                </c:pt>
                <c:pt idx="412">
                  <c:v>1960</c:v>
                </c:pt>
                <c:pt idx="413">
                  <c:v>1960</c:v>
                </c:pt>
                <c:pt idx="414">
                  <c:v>1960</c:v>
                </c:pt>
                <c:pt idx="415">
                  <c:v>1960</c:v>
                </c:pt>
                <c:pt idx="416">
                  <c:v>1960</c:v>
                </c:pt>
                <c:pt idx="417">
                  <c:v>1960</c:v>
                </c:pt>
                <c:pt idx="418">
                  <c:v>1960</c:v>
                </c:pt>
                <c:pt idx="419">
                  <c:v>1960</c:v>
                </c:pt>
                <c:pt idx="420">
                  <c:v>1961</c:v>
                </c:pt>
                <c:pt idx="421">
                  <c:v>1961</c:v>
                </c:pt>
                <c:pt idx="422">
                  <c:v>1961</c:v>
                </c:pt>
                <c:pt idx="423">
                  <c:v>1961</c:v>
                </c:pt>
                <c:pt idx="424">
                  <c:v>1961</c:v>
                </c:pt>
                <c:pt idx="425">
                  <c:v>1961</c:v>
                </c:pt>
                <c:pt idx="426">
                  <c:v>1961</c:v>
                </c:pt>
                <c:pt idx="427">
                  <c:v>1961</c:v>
                </c:pt>
                <c:pt idx="428">
                  <c:v>1961</c:v>
                </c:pt>
                <c:pt idx="429">
                  <c:v>1961</c:v>
                </c:pt>
                <c:pt idx="430">
                  <c:v>1961</c:v>
                </c:pt>
                <c:pt idx="431">
                  <c:v>1961</c:v>
                </c:pt>
                <c:pt idx="432">
                  <c:v>1962</c:v>
                </c:pt>
                <c:pt idx="433">
                  <c:v>1962</c:v>
                </c:pt>
                <c:pt idx="434">
                  <c:v>1962</c:v>
                </c:pt>
                <c:pt idx="435">
                  <c:v>1962</c:v>
                </c:pt>
                <c:pt idx="436">
                  <c:v>1962</c:v>
                </c:pt>
                <c:pt idx="437">
                  <c:v>1962</c:v>
                </c:pt>
                <c:pt idx="438">
                  <c:v>1962</c:v>
                </c:pt>
                <c:pt idx="439">
                  <c:v>1962</c:v>
                </c:pt>
                <c:pt idx="440">
                  <c:v>1962</c:v>
                </c:pt>
                <c:pt idx="441">
                  <c:v>1962</c:v>
                </c:pt>
                <c:pt idx="442">
                  <c:v>1962</c:v>
                </c:pt>
                <c:pt idx="443">
                  <c:v>1962</c:v>
                </c:pt>
                <c:pt idx="444">
                  <c:v>1963</c:v>
                </c:pt>
                <c:pt idx="445">
                  <c:v>1963</c:v>
                </c:pt>
                <c:pt idx="446">
                  <c:v>1963</c:v>
                </c:pt>
                <c:pt idx="447">
                  <c:v>1963</c:v>
                </c:pt>
                <c:pt idx="448">
                  <c:v>1963</c:v>
                </c:pt>
                <c:pt idx="449">
                  <c:v>1963</c:v>
                </c:pt>
                <c:pt idx="450">
                  <c:v>1963</c:v>
                </c:pt>
                <c:pt idx="451">
                  <c:v>1963</c:v>
                </c:pt>
                <c:pt idx="452">
                  <c:v>1963</c:v>
                </c:pt>
                <c:pt idx="453">
                  <c:v>1963</c:v>
                </c:pt>
                <c:pt idx="454">
                  <c:v>1963</c:v>
                </c:pt>
                <c:pt idx="455">
                  <c:v>1963</c:v>
                </c:pt>
                <c:pt idx="456">
                  <c:v>1964</c:v>
                </c:pt>
                <c:pt idx="457">
                  <c:v>1964</c:v>
                </c:pt>
                <c:pt idx="458">
                  <c:v>1964</c:v>
                </c:pt>
                <c:pt idx="459">
                  <c:v>1964</c:v>
                </c:pt>
                <c:pt idx="460">
                  <c:v>1964</c:v>
                </c:pt>
                <c:pt idx="461">
                  <c:v>1964</c:v>
                </c:pt>
                <c:pt idx="462">
                  <c:v>1964</c:v>
                </c:pt>
                <c:pt idx="463">
                  <c:v>1964</c:v>
                </c:pt>
                <c:pt idx="464">
                  <c:v>1964</c:v>
                </c:pt>
                <c:pt idx="465">
                  <c:v>1964</c:v>
                </c:pt>
                <c:pt idx="466">
                  <c:v>1964</c:v>
                </c:pt>
                <c:pt idx="467">
                  <c:v>1964</c:v>
                </c:pt>
                <c:pt idx="468">
                  <c:v>1965</c:v>
                </c:pt>
                <c:pt idx="469">
                  <c:v>1965</c:v>
                </c:pt>
                <c:pt idx="470">
                  <c:v>1965</c:v>
                </c:pt>
                <c:pt idx="471">
                  <c:v>1965</c:v>
                </c:pt>
                <c:pt idx="472">
                  <c:v>1965</c:v>
                </c:pt>
                <c:pt idx="473">
                  <c:v>1965</c:v>
                </c:pt>
                <c:pt idx="474">
                  <c:v>1965</c:v>
                </c:pt>
                <c:pt idx="475">
                  <c:v>1965</c:v>
                </c:pt>
                <c:pt idx="476">
                  <c:v>1965</c:v>
                </c:pt>
                <c:pt idx="477">
                  <c:v>1965</c:v>
                </c:pt>
                <c:pt idx="478">
                  <c:v>1965</c:v>
                </c:pt>
                <c:pt idx="479">
                  <c:v>1965</c:v>
                </c:pt>
                <c:pt idx="480">
                  <c:v>1966</c:v>
                </c:pt>
                <c:pt idx="481">
                  <c:v>1966</c:v>
                </c:pt>
                <c:pt idx="482">
                  <c:v>1966</c:v>
                </c:pt>
                <c:pt idx="483">
                  <c:v>1966</c:v>
                </c:pt>
                <c:pt idx="484">
                  <c:v>1966</c:v>
                </c:pt>
                <c:pt idx="485">
                  <c:v>1966</c:v>
                </c:pt>
                <c:pt idx="486">
                  <c:v>1966</c:v>
                </c:pt>
                <c:pt idx="487">
                  <c:v>1966</c:v>
                </c:pt>
                <c:pt idx="488">
                  <c:v>1966</c:v>
                </c:pt>
                <c:pt idx="489">
                  <c:v>1966</c:v>
                </c:pt>
                <c:pt idx="490">
                  <c:v>1966</c:v>
                </c:pt>
                <c:pt idx="491">
                  <c:v>1966</c:v>
                </c:pt>
                <c:pt idx="492">
                  <c:v>1967</c:v>
                </c:pt>
                <c:pt idx="493">
                  <c:v>1967</c:v>
                </c:pt>
                <c:pt idx="494">
                  <c:v>1967</c:v>
                </c:pt>
                <c:pt idx="495">
                  <c:v>1967</c:v>
                </c:pt>
                <c:pt idx="496">
                  <c:v>1967</c:v>
                </c:pt>
                <c:pt idx="497">
                  <c:v>1967</c:v>
                </c:pt>
                <c:pt idx="498">
                  <c:v>1967</c:v>
                </c:pt>
                <c:pt idx="499">
                  <c:v>1967</c:v>
                </c:pt>
                <c:pt idx="500">
                  <c:v>1967</c:v>
                </c:pt>
                <c:pt idx="501">
                  <c:v>1967</c:v>
                </c:pt>
                <c:pt idx="502">
                  <c:v>1967</c:v>
                </c:pt>
                <c:pt idx="503">
                  <c:v>1967</c:v>
                </c:pt>
                <c:pt idx="504">
                  <c:v>1968</c:v>
                </c:pt>
                <c:pt idx="505">
                  <c:v>1968</c:v>
                </c:pt>
                <c:pt idx="506">
                  <c:v>1968</c:v>
                </c:pt>
                <c:pt idx="507">
                  <c:v>1968</c:v>
                </c:pt>
                <c:pt idx="508">
                  <c:v>1968</c:v>
                </c:pt>
                <c:pt idx="509">
                  <c:v>1968</c:v>
                </c:pt>
                <c:pt idx="510">
                  <c:v>1968</c:v>
                </c:pt>
                <c:pt idx="511">
                  <c:v>1968</c:v>
                </c:pt>
                <c:pt idx="512">
                  <c:v>1968</c:v>
                </c:pt>
                <c:pt idx="513">
                  <c:v>1968</c:v>
                </c:pt>
                <c:pt idx="514">
                  <c:v>1968</c:v>
                </c:pt>
                <c:pt idx="515">
                  <c:v>1968</c:v>
                </c:pt>
                <c:pt idx="516">
                  <c:v>1969</c:v>
                </c:pt>
                <c:pt idx="517">
                  <c:v>1969</c:v>
                </c:pt>
                <c:pt idx="518">
                  <c:v>1969</c:v>
                </c:pt>
                <c:pt idx="519">
                  <c:v>1969</c:v>
                </c:pt>
                <c:pt idx="520">
                  <c:v>1969</c:v>
                </c:pt>
                <c:pt idx="521">
                  <c:v>1969</c:v>
                </c:pt>
                <c:pt idx="522">
                  <c:v>1969</c:v>
                </c:pt>
                <c:pt idx="523">
                  <c:v>1969</c:v>
                </c:pt>
                <c:pt idx="524">
                  <c:v>1969</c:v>
                </c:pt>
                <c:pt idx="525">
                  <c:v>1969</c:v>
                </c:pt>
                <c:pt idx="526">
                  <c:v>1969</c:v>
                </c:pt>
                <c:pt idx="527">
                  <c:v>1969</c:v>
                </c:pt>
                <c:pt idx="528">
                  <c:v>1970</c:v>
                </c:pt>
                <c:pt idx="529">
                  <c:v>1970</c:v>
                </c:pt>
                <c:pt idx="530">
                  <c:v>1970</c:v>
                </c:pt>
                <c:pt idx="531">
                  <c:v>1970</c:v>
                </c:pt>
                <c:pt idx="532">
                  <c:v>1970</c:v>
                </c:pt>
                <c:pt idx="533">
                  <c:v>1970</c:v>
                </c:pt>
                <c:pt idx="534">
                  <c:v>1970</c:v>
                </c:pt>
                <c:pt idx="535">
                  <c:v>1970</c:v>
                </c:pt>
                <c:pt idx="536">
                  <c:v>1970</c:v>
                </c:pt>
                <c:pt idx="537">
                  <c:v>1970</c:v>
                </c:pt>
                <c:pt idx="538">
                  <c:v>1970</c:v>
                </c:pt>
                <c:pt idx="539">
                  <c:v>1970</c:v>
                </c:pt>
                <c:pt idx="540">
                  <c:v>1971</c:v>
                </c:pt>
                <c:pt idx="541">
                  <c:v>1971</c:v>
                </c:pt>
                <c:pt idx="542">
                  <c:v>1971</c:v>
                </c:pt>
                <c:pt idx="543">
                  <c:v>1971</c:v>
                </c:pt>
                <c:pt idx="544">
                  <c:v>1971</c:v>
                </c:pt>
                <c:pt idx="545">
                  <c:v>1971</c:v>
                </c:pt>
                <c:pt idx="546">
                  <c:v>1971</c:v>
                </c:pt>
                <c:pt idx="547">
                  <c:v>1971</c:v>
                </c:pt>
                <c:pt idx="548">
                  <c:v>1971</c:v>
                </c:pt>
                <c:pt idx="549">
                  <c:v>1971</c:v>
                </c:pt>
                <c:pt idx="550">
                  <c:v>1971</c:v>
                </c:pt>
                <c:pt idx="551">
                  <c:v>1971</c:v>
                </c:pt>
                <c:pt idx="552">
                  <c:v>1972</c:v>
                </c:pt>
                <c:pt idx="553">
                  <c:v>1972</c:v>
                </c:pt>
                <c:pt idx="554">
                  <c:v>1972</c:v>
                </c:pt>
                <c:pt idx="555">
                  <c:v>1972</c:v>
                </c:pt>
                <c:pt idx="556">
                  <c:v>1972</c:v>
                </c:pt>
                <c:pt idx="557">
                  <c:v>1972</c:v>
                </c:pt>
                <c:pt idx="558">
                  <c:v>1972</c:v>
                </c:pt>
                <c:pt idx="559">
                  <c:v>1972</c:v>
                </c:pt>
                <c:pt idx="560">
                  <c:v>1972</c:v>
                </c:pt>
                <c:pt idx="561">
                  <c:v>1972</c:v>
                </c:pt>
                <c:pt idx="562">
                  <c:v>1972</c:v>
                </c:pt>
                <c:pt idx="563">
                  <c:v>1972</c:v>
                </c:pt>
                <c:pt idx="564">
                  <c:v>1973</c:v>
                </c:pt>
                <c:pt idx="565">
                  <c:v>1973</c:v>
                </c:pt>
                <c:pt idx="566">
                  <c:v>1973</c:v>
                </c:pt>
                <c:pt idx="567">
                  <c:v>1973</c:v>
                </c:pt>
                <c:pt idx="568">
                  <c:v>1973</c:v>
                </c:pt>
                <c:pt idx="569">
                  <c:v>1973</c:v>
                </c:pt>
                <c:pt idx="570">
                  <c:v>1973</c:v>
                </c:pt>
                <c:pt idx="571">
                  <c:v>1973</c:v>
                </c:pt>
                <c:pt idx="572">
                  <c:v>1973</c:v>
                </c:pt>
                <c:pt idx="573">
                  <c:v>1973</c:v>
                </c:pt>
                <c:pt idx="574">
                  <c:v>1973</c:v>
                </c:pt>
                <c:pt idx="575">
                  <c:v>1973</c:v>
                </c:pt>
                <c:pt idx="576">
                  <c:v>1974</c:v>
                </c:pt>
                <c:pt idx="577">
                  <c:v>1974</c:v>
                </c:pt>
                <c:pt idx="578">
                  <c:v>1974</c:v>
                </c:pt>
                <c:pt idx="579">
                  <c:v>1974</c:v>
                </c:pt>
                <c:pt idx="580">
                  <c:v>1974</c:v>
                </c:pt>
                <c:pt idx="581">
                  <c:v>1974</c:v>
                </c:pt>
                <c:pt idx="582">
                  <c:v>1974</c:v>
                </c:pt>
                <c:pt idx="583">
                  <c:v>1974</c:v>
                </c:pt>
                <c:pt idx="584">
                  <c:v>1974</c:v>
                </c:pt>
                <c:pt idx="585">
                  <c:v>1974</c:v>
                </c:pt>
                <c:pt idx="586">
                  <c:v>1974</c:v>
                </c:pt>
                <c:pt idx="587">
                  <c:v>1974</c:v>
                </c:pt>
                <c:pt idx="588">
                  <c:v>1975</c:v>
                </c:pt>
                <c:pt idx="589">
                  <c:v>1975</c:v>
                </c:pt>
                <c:pt idx="590">
                  <c:v>1975</c:v>
                </c:pt>
                <c:pt idx="591">
                  <c:v>1975</c:v>
                </c:pt>
                <c:pt idx="592">
                  <c:v>1975</c:v>
                </c:pt>
                <c:pt idx="593">
                  <c:v>1975</c:v>
                </c:pt>
                <c:pt idx="594">
                  <c:v>1975</c:v>
                </c:pt>
                <c:pt idx="595">
                  <c:v>1975</c:v>
                </c:pt>
                <c:pt idx="596">
                  <c:v>1975</c:v>
                </c:pt>
                <c:pt idx="597">
                  <c:v>1975</c:v>
                </c:pt>
                <c:pt idx="598">
                  <c:v>1975</c:v>
                </c:pt>
                <c:pt idx="599">
                  <c:v>1975</c:v>
                </c:pt>
                <c:pt idx="600">
                  <c:v>1976</c:v>
                </c:pt>
                <c:pt idx="601">
                  <c:v>1976</c:v>
                </c:pt>
                <c:pt idx="602">
                  <c:v>1976</c:v>
                </c:pt>
                <c:pt idx="603">
                  <c:v>1976</c:v>
                </c:pt>
                <c:pt idx="604">
                  <c:v>1976</c:v>
                </c:pt>
                <c:pt idx="605">
                  <c:v>1976</c:v>
                </c:pt>
                <c:pt idx="606">
                  <c:v>1976</c:v>
                </c:pt>
                <c:pt idx="607">
                  <c:v>1976</c:v>
                </c:pt>
                <c:pt idx="608">
                  <c:v>1976</c:v>
                </c:pt>
                <c:pt idx="609">
                  <c:v>1976</c:v>
                </c:pt>
                <c:pt idx="610">
                  <c:v>1976</c:v>
                </c:pt>
                <c:pt idx="611">
                  <c:v>1976</c:v>
                </c:pt>
                <c:pt idx="612">
                  <c:v>1977</c:v>
                </c:pt>
                <c:pt idx="613">
                  <c:v>1977</c:v>
                </c:pt>
                <c:pt idx="614">
                  <c:v>1977</c:v>
                </c:pt>
                <c:pt idx="615">
                  <c:v>1977</c:v>
                </c:pt>
                <c:pt idx="616">
                  <c:v>1977</c:v>
                </c:pt>
                <c:pt idx="617">
                  <c:v>1977</c:v>
                </c:pt>
                <c:pt idx="618">
                  <c:v>1977</c:v>
                </c:pt>
                <c:pt idx="619">
                  <c:v>1977</c:v>
                </c:pt>
                <c:pt idx="620">
                  <c:v>1977</c:v>
                </c:pt>
                <c:pt idx="621">
                  <c:v>1977</c:v>
                </c:pt>
                <c:pt idx="622">
                  <c:v>1977</c:v>
                </c:pt>
                <c:pt idx="623">
                  <c:v>1977</c:v>
                </c:pt>
                <c:pt idx="624">
                  <c:v>1978</c:v>
                </c:pt>
                <c:pt idx="625">
                  <c:v>1978</c:v>
                </c:pt>
                <c:pt idx="626">
                  <c:v>1978</c:v>
                </c:pt>
                <c:pt idx="627">
                  <c:v>1978</c:v>
                </c:pt>
                <c:pt idx="628">
                  <c:v>1978</c:v>
                </c:pt>
                <c:pt idx="629">
                  <c:v>1978</c:v>
                </c:pt>
                <c:pt idx="630">
                  <c:v>1978</c:v>
                </c:pt>
                <c:pt idx="631">
                  <c:v>1978</c:v>
                </c:pt>
                <c:pt idx="632">
                  <c:v>1978</c:v>
                </c:pt>
                <c:pt idx="633">
                  <c:v>1978</c:v>
                </c:pt>
                <c:pt idx="634">
                  <c:v>1978</c:v>
                </c:pt>
                <c:pt idx="635">
                  <c:v>1978</c:v>
                </c:pt>
                <c:pt idx="636">
                  <c:v>1979</c:v>
                </c:pt>
                <c:pt idx="637">
                  <c:v>1979</c:v>
                </c:pt>
                <c:pt idx="638">
                  <c:v>1979</c:v>
                </c:pt>
                <c:pt idx="639">
                  <c:v>1979</c:v>
                </c:pt>
                <c:pt idx="640">
                  <c:v>1979</c:v>
                </c:pt>
                <c:pt idx="641">
                  <c:v>1979</c:v>
                </c:pt>
                <c:pt idx="642">
                  <c:v>1979</c:v>
                </c:pt>
                <c:pt idx="643">
                  <c:v>1979</c:v>
                </c:pt>
                <c:pt idx="644">
                  <c:v>1979</c:v>
                </c:pt>
                <c:pt idx="645">
                  <c:v>1979</c:v>
                </c:pt>
                <c:pt idx="646">
                  <c:v>1979</c:v>
                </c:pt>
                <c:pt idx="647">
                  <c:v>1979</c:v>
                </c:pt>
                <c:pt idx="648">
                  <c:v>1980</c:v>
                </c:pt>
                <c:pt idx="649">
                  <c:v>1980</c:v>
                </c:pt>
                <c:pt idx="650">
                  <c:v>1980</c:v>
                </c:pt>
                <c:pt idx="651">
                  <c:v>1980</c:v>
                </c:pt>
                <c:pt idx="652">
                  <c:v>1980</c:v>
                </c:pt>
                <c:pt idx="653">
                  <c:v>1980</c:v>
                </c:pt>
                <c:pt idx="654">
                  <c:v>1980</c:v>
                </c:pt>
                <c:pt idx="655">
                  <c:v>1980</c:v>
                </c:pt>
                <c:pt idx="656">
                  <c:v>1980</c:v>
                </c:pt>
                <c:pt idx="657">
                  <c:v>1980</c:v>
                </c:pt>
                <c:pt idx="658">
                  <c:v>1980</c:v>
                </c:pt>
                <c:pt idx="659">
                  <c:v>1980</c:v>
                </c:pt>
                <c:pt idx="660">
                  <c:v>1981</c:v>
                </c:pt>
                <c:pt idx="661">
                  <c:v>1981</c:v>
                </c:pt>
                <c:pt idx="662">
                  <c:v>1981</c:v>
                </c:pt>
                <c:pt idx="663">
                  <c:v>1981</c:v>
                </c:pt>
                <c:pt idx="664">
                  <c:v>1981</c:v>
                </c:pt>
                <c:pt idx="665">
                  <c:v>1981</c:v>
                </c:pt>
                <c:pt idx="666">
                  <c:v>1981</c:v>
                </c:pt>
                <c:pt idx="667">
                  <c:v>1981</c:v>
                </c:pt>
                <c:pt idx="668">
                  <c:v>1981</c:v>
                </c:pt>
                <c:pt idx="669">
                  <c:v>1981</c:v>
                </c:pt>
                <c:pt idx="670">
                  <c:v>1981</c:v>
                </c:pt>
                <c:pt idx="671">
                  <c:v>1981</c:v>
                </c:pt>
                <c:pt idx="672">
                  <c:v>1982</c:v>
                </c:pt>
                <c:pt idx="673">
                  <c:v>1982</c:v>
                </c:pt>
                <c:pt idx="674">
                  <c:v>1982</c:v>
                </c:pt>
                <c:pt idx="675">
                  <c:v>1982</c:v>
                </c:pt>
                <c:pt idx="676">
                  <c:v>1982</c:v>
                </c:pt>
                <c:pt idx="677">
                  <c:v>1982</c:v>
                </c:pt>
                <c:pt idx="678">
                  <c:v>1982</c:v>
                </c:pt>
                <c:pt idx="679">
                  <c:v>1982</c:v>
                </c:pt>
                <c:pt idx="680">
                  <c:v>1982</c:v>
                </c:pt>
                <c:pt idx="681">
                  <c:v>1982</c:v>
                </c:pt>
                <c:pt idx="682">
                  <c:v>1982</c:v>
                </c:pt>
                <c:pt idx="683">
                  <c:v>1982</c:v>
                </c:pt>
                <c:pt idx="684">
                  <c:v>1983</c:v>
                </c:pt>
                <c:pt idx="685">
                  <c:v>1983</c:v>
                </c:pt>
                <c:pt idx="686">
                  <c:v>1983</c:v>
                </c:pt>
                <c:pt idx="687">
                  <c:v>1983</c:v>
                </c:pt>
                <c:pt idx="688">
                  <c:v>1983</c:v>
                </c:pt>
                <c:pt idx="689">
                  <c:v>1983</c:v>
                </c:pt>
                <c:pt idx="690">
                  <c:v>1983</c:v>
                </c:pt>
                <c:pt idx="691">
                  <c:v>1983</c:v>
                </c:pt>
                <c:pt idx="692">
                  <c:v>1983</c:v>
                </c:pt>
                <c:pt idx="693">
                  <c:v>1983</c:v>
                </c:pt>
                <c:pt idx="694">
                  <c:v>1983</c:v>
                </c:pt>
                <c:pt idx="695">
                  <c:v>1983</c:v>
                </c:pt>
                <c:pt idx="696">
                  <c:v>1984</c:v>
                </c:pt>
                <c:pt idx="697">
                  <c:v>1984</c:v>
                </c:pt>
                <c:pt idx="698">
                  <c:v>1984</c:v>
                </c:pt>
                <c:pt idx="699">
                  <c:v>1984</c:v>
                </c:pt>
                <c:pt idx="700">
                  <c:v>1984</c:v>
                </c:pt>
                <c:pt idx="701">
                  <c:v>1984</c:v>
                </c:pt>
                <c:pt idx="702">
                  <c:v>1984</c:v>
                </c:pt>
                <c:pt idx="703">
                  <c:v>1984</c:v>
                </c:pt>
                <c:pt idx="704">
                  <c:v>1984</c:v>
                </c:pt>
                <c:pt idx="705">
                  <c:v>1984</c:v>
                </c:pt>
                <c:pt idx="706">
                  <c:v>1984</c:v>
                </c:pt>
                <c:pt idx="707">
                  <c:v>1984</c:v>
                </c:pt>
                <c:pt idx="708">
                  <c:v>1985</c:v>
                </c:pt>
                <c:pt idx="709">
                  <c:v>1985</c:v>
                </c:pt>
                <c:pt idx="710">
                  <c:v>1985</c:v>
                </c:pt>
                <c:pt idx="711">
                  <c:v>1985</c:v>
                </c:pt>
                <c:pt idx="712">
                  <c:v>1985</c:v>
                </c:pt>
                <c:pt idx="713">
                  <c:v>1985</c:v>
                </c:pt>
                <c:pt idx="714">
                  <c:v>1985</c:v>
                </c:pt>
                <c:pt idx="715">
                  <c:v>1985</c:v>
                </c:pt>
                <c:pt idx="716">
                  <c:v>1985</c:v>
                </c:pt>
                <c:pt idx="717">
                  <c:v>1985</c:v>
                </c:pt>
                <c:pt idx="718">
                  <c:v>1985</c:v>
                </c:pt>
                <c:pt idx="719">
                  <c:v>1985</c:v>
                </c:pt>
                <c:pt idx="720">
                  <c:v>1986</c:v>
                </c:pt>
                <c:pt idx="721">
                  <c:v>1986</c:v>
                </c:pt>
                <c:pt idx="722">
                  <c:v>1986</c:v>
                </c:pt>
                <c:pt idx="723">
                  <c:v>1986</c:v>
                </c:pt>
                <c:pt idx="724">
                  <c:v>1986</c:v>
                </c:pt>
                <c:pt idx="725">
                  <c:v>1986</c:v>
                </c:pt>
                <c:pt idx="726">
                  <c:v>1986</c:v>
                </c:pt>
                <c:pt idx="727">
                  <c:v>1986</c:v>
                </c:pt>
                <c:pt idx="728">
                  <c:v>1986</c:v>
                </c:pt>
                <c:pt idx="729">
                  <c:v>1986</c:v>
                </c:pt>
                <c:pt idx="730">
                  <c:v>1986</c:v>
                </c:pt>
                <c:pt idx="731">
                  <c:v>1986</c:v>
                </c:pt>
                <c:pt idx="732">
                  <c:v>1987</c:v>
                </c:pt>
                <c:pt idx="733">
                  <c:v>1987</c:v>
                </c:pt>
                <c:pt idx="734">
                  <c:v>1987</c:v>
                </c:pt>
                <c:pt idx="735">
                  <c:v>1987</c:v>
                </c:pt>
                <c:pt idx="736">
                  <c:v>1987</c:v>
                </c:pt>
                <c:pt idx="737">
                  <c:v>1987</c:v>
                </c:pt>
                <c:pt idx="738">
                  <c:v>1987</c:v>
                </c:pt>
                <c:pt idx="739">
                  <c:v>1987</c:v>
                </c:pt>
                <c:pt idx="740">
                  <c:v>1987</c:v>
                </c:pt>
                <c:pt idx="741">
                  <c:v>1987</c:v>
                </c:pt>
                <c:pt idx="742">
                  <c:v>1987</c:v>
                </c:pt>
                <c:pt idx="743">
                  <c:v>1987</c:v>
                </c:pt>
                <c:pt idx="744">
                  <c:v>1988</c:v>
                </c:pt>
                <c:pt idx="745">
                  <c:v>1988</c:v>
                </c:pt>
                <c:pt idx="746">
                  <c:v>1988</c:v>
                </c:pt>
                <c:pt idx="747">
                  <c:v>1988</c:v>
                </c:pt>
                <c:pt idx="748">
                  <c:v>1988</c:v>
                </c:pt>
                <c:pt idx="749">
                  <c:v>1988</c:v>
                </c:pt>
                <c:pt idx="750">
                  <c:v>1988</c:v>
                </c:pt>
                <c:pt idx="751">
                  <c:v>1988</c:v>
                </c:pt>
                <c:pt idx="752">
                  <c:v>1988</c:v>
                </c:pt>
                <c:pt idx="753">
                  <c:v>1988</c:v>
                </c:pt>
                <c:pt idx="754">
                  <c:v>1988</c:v>
                </c:pt>
                <c:pt idx="755">
                  <c:v>1988</c:v>
                </c:pt>
                <c:pt idx="756">
                  <c:v>1989</c:v>
                </c:pt>
                <c:pt idx="757">
                  <c:v>1989</c:v>
                </c:pt>
                <c:pt idx="758">
                  <c:v>1989</c:v>
                </c:pt>
                <c:pt idx="759">
                  <c:v>1989</c:v>
                </c:pt>
                <c:pt idx="760">
                  <c:v>1989</c:v>
                </c:pt>
                <c:pt idx="761">
                  <c:v>1989</c:v>
                </c:pt>
                <c:pt idx="762">
                  <c:v>1989</c:v>
                </c:pt>
                <c:pt idx="763">
                  <c:v>1989</c:v>
                </c:pt>
                <c:pt idx="764">
                  <c:v>1989</c:v>
                </c:pt>
                <c:pt idx="765">
                  <c:v>1989</c:v>
                </c:pt>
                <c:pt idx="766">
                  <c:v>1989</c:v>
                </c:pt>
                <c:pt idx="767">
                  <c:v>1989</c:v>
                </c:pt>
                <c:pt idx="768">
                  <c:v>1990</c:v>
                </c:pt>
                <c:pt idx="769">
                  <c:v>1990</c:v>
                </c:pt>
                <c:pt idx="770">
                  <c:v>1990</c:v>
                </c:pt>
                <c:pt idx="771">
                  <c:v>1990</c:v>
                </c:pt>
                <c:pt idx="772">
                  <c:v>1990</c:v>
                </c:pt>
                <c:pt idx="773">
                  <c:v>1990</c:v>
                </c:pt>
                <c:pt idx="774">
                  <c:v>1990</c:v>
                </c:pt>
                <c:pt idx="775">
                  <c:v>1990</c:v>
                </c:pt>
                <c:pt idx="776">
                  <c:v>1990</c:v>
                </c:pt>
                <c:pt idx="777">
                  <c:v>1990</c:v>
                </c:pt>
                <c:pt idx="778">
                  <c:v>1990</c:v>
                </c:pt>
                <c:pt idx="779">
                  <c:v>1990</c:v>
                </c:pt>
                <c:pt idx="780">
                  <c:v>1991</c:v>
                </c:pt>
                <c:pt idx="781">
                  <c:v>1991</c:v>
                </c:pt>
                <c:pt idx="782">
                  <c:v>1991</c:v>
                </c:pt>
                <c:pt idx="783">
                  <c:v>1991</c:v>
                </c:pt>
                <c:pt idx="784">
                  <c:v>1991</c:v>
                </c:pt>
                <c:pt idx="785">
                  <c:v>1991</c:v>
                </c:pt>
                <c:pt idx="786">
                  <c:v>1991</c:v>
                </c:pt>
                <c:pt idx="787">
                  <c:v>1991</c:v>
                </c:pt>
                <c:pt idx="788">
                  <c:v>1991</c:v>
                </c:pt>
                <c:pt idx="789">
                  <c:v>1991</c:v>
                </c:pt>
                <c:pt idx="790">
                  <c:v>1991</c:v>
                </c:pt>
                <c:pt idx="791">
                  <c:v>1991</c:v>
                </c:pt>
                <c:pt idx="792">
                  <c:v>1992</c:v>
                </c:pt>
                <c:pt idx="793">
                  <c:v>1992</c:v>
                </c:pt>
                <c:pt idx="794">
                  <c:v>1992</c:v>
                </c:pt>
                <c:pt idx="795">
                  <c:v>1992</c:v>
                </c:pt>
                <c:pt idx="796">
                  <c:v>1992</c:v>
                </c:pt>
                <c:pt idx="797">
                  <c:v>1992</c:v>
                </c:pt>
                <c:pt idx="798">
                  <c:v>1992</c:v>
                </c:pt>
                <c:pt idx="799">
                  <c:v>1992</c:v>
                </c:pt>
                <c:pt idx="800">
                  <c:v>1992</c:v>
                </c:pt>
                <c:pt idx="801">
                  <c:v>1992</c:v>
                </c:pt>
                <c:pt idx="802">
                  <c:v>1992</c:v>
                </c:pt>
                <c:pt idx="803">
                  <c:v>1992</c:v>
                </c:pt>
                <c:pt idx="804">
                  <c:v>1993</c:v>
                </c:pt>
                <c:pt idx="805">
                  <c:v>1993</c:v>
                </c:pt>
                <c:pt idx="806">
                  <c:v>1993</c:v>
                </c:pt>
                <c:pt idx="807">
                  <c:v>1993</c:v>
                </c:pt>
                <c:pt idx="808">
                  <c:v>1993</c:v>
                </c:pt>
                <c:pt idx="809">
                  <c:v>1993</c:v>
                </c:pt>
                <c:pt idx="810">
                  <c:v>1993</c:v>
                </c:pt>
                <c:pt idx="811">
                  <c:v>1993</c:v>
                </c:pt>
                <c:pt idx="812">
                  <c:v>1993</c:v>
                </c:pt>
                <c:pt idx="813">
                  <c:v>1993</c:v>
                </c:pt>
                <c:pt idx="814">
                  <c:v>1993</c:v>
                </c:pt>
                <c:pt idx="815">
                  <c:v>1993</c:v>
                </c:pt>
                <c:pt idx="816">
                  <c:v>1994</c:v>
                </c:pt>
                <c:pt idx="817">
                  <c:v>1994</c:v>
                </c:pt>
                <c:pt idx="818">
                  <c:v>1994</c:v>
                </c:pt>
                <c:pt idx="819">
                  <c:v>1994</c:v>
                </c:pt>
                <c:pt idx="820">
                  <c:v>1994</c:v>
                </c:pt>
                <c:pt idx="821">
                  <c:v>1994</c:v>
                </c:pt>
                <c:pt idx="822">
                  <c:v>1994</c:v>
                </c:pt>
                <c:pt idx="823">
                  <c:v>1994</c:v>
                </c:pt>
                <c:pt idx="824">
                  <c:v>1994</c:v>
                </c:pt>
                <c:pt idx="825">
                  <c:v>1994</c:v>
                </c:pt>
                <c:pt idx="826">
                  <c:v>1994</c:v>
                </c:pt>
                <c:pt idx="827">
                  <c:v>1994</c:v>
                </c:pt>
                <c:pt idx="828">
                  <c:v>1995</c:v>
                </c:pt>
                <c:pt idx="829">
                  <c:v>1995</c:v>
                </c:pt>
                <c:pt idx="830">
                  <c:v>1995</c:v>
                </c:pt>
                <c:pt idx="831">
                  <c:v>1995</c:v>
                </c:pt>
                <c:pt idx="832">
                  <c:v>1995</c:v>
                </c:pt>
                <c:pt idx="833">
                  <c:v>1995</c:v>
                </c:pt>
                <c:pt idx="834">
                  <c:v>1995</c:v>
                </c:pt>
                <c:pt idx="835">
                  <c:v>1995</c:v>
                </c:pt>
                <c:pt idx="836">
                  <c:v>1995</c:v>
                </c:pt>
                <c:pt idx="837">
                  <c:v>1995</c:v>
                </c:pt>
                <c:pt idx="838">
                  <c:v>1995</c:v>
                </c:pt>
                <c:pt idx="839">
                  <c:v>1995</c:v>
                </c:pt>
                <c:pt idx="840">
                  <c:v>1996</c:v>
                </c:pt>
                <c:pt idx="841">
                  <c:v>1996</c:v>
                </c:pt>
                <c:pt idx="842">
                  <c:v>1996</c:v>
                </c:pt>
                <c:pt idx="843">
                  <c:v>1996</c:v>
                </c:pt>
                <c:pt idx="844">
                  <c:v>1996</c:v>
                </c:pt>
                <c:pt idx="845">
                  <c:v>1996</c:v>
                </c:pt>
                <c:pt idx="846">
                  <c:v>1996</c:v>
                </c:pt>
                <c:pt idx="847">
                  <c:v>1996</c:v>
                </c:pt>
                <c:pt idx="848">
                  <c:v>1996</c:v>
                </c:pt>
                <c:pt idx="849">
                  <c:v>1996</c:v>
                </c:pt>
                <c:pt idx="850">
                  <c:v>1996</c:v>
                </c:pt>
                <c:pt idx="851">
                  <c:v>1996</c:v>
                </c:pt>
                <c:pt idx="852">
                  <c:v>1997</c:v>
                </c:pt>
                <c:pt idx="853">
                  <c:v>1997</c:v>
                </c:pt>
                <c:pt idx="854">
                  <c:v>1997</c:v>
                </c:pt>
                <c:pt idx="855">
                  <c:v>1997</c:v>
                </c:pt>
                <c:pt idx="856">
                  <c:v>1997</c:v>
                </c:pt>
                <c:pt idx="857">
                  <c:v>1997</c:v>
                </c:pt>
                <c:pt idx="858">
                  <c:v>1997</c:v>
                </c:pt>
                <c:pt idx="859">
                  <c:v>1997</c:v>
                </c:pt>
                <c:pt idx="860">
                  <c:v>1997</c:v>
                </c:pt>
                <c:pt idx="861">
                  <c:v>1997</c:v>
                </c:pt>
                <c:pt idx="862">
                  <c:v>1997</c:v>
                </c:pt>
                <c:pt idx="863">
                  <c:v>1997</c:v>
                </c:pt>
                <c:pt idx="864">
                  <c:v>1998</c:v>
                </c:pt>
                <c:pt idx="865">
                  <c:v>1998</c:v>
                </c:pt>
                <c:pt idx="866">
                  <c:v>1998</c:v>
                </c:pt>
                <c:pt idx="867">
                  <c:v>1998</c:v>
                </c:pt>
                <c:pt idx="868">
                  <c:v>1998</c:v>
                </c:pt>
                <c:pt idx="869">
                  <c:v>1998</c:v>
                </c:pt>
                <c:pt idx="870">
                  <c:v>1998</c:v>
                </c:pt>
                <c:pt idx="871">
                  <c:v>1998</c:v>
                </c:pt>
                <c:pt idx="872">
                  <c:v>1998</c:v>
                </c:pt>
                <c:pt idx="873">
                  <c:v>1998</c:v>
                </c:pt>
                <c:pt idx="874">
                  <c:v>1998</c:v>
                </c:pt>
                <c:pt idx="875">
                  <c:v>1998</c:v>
                </c:pt>
                <c:pt idx="876">
                  <c:v>1999</c:v>
                </c:pt>
                <c:pt idx="877">
                  <c:v>1999</c:v>
                </c:pt>
                <c:pt idx="878">
                  <c:v>1999</c:v>
                </c:pt>
                <c:pt idx="879">
                  <c:v>1999</c:v>
                </c:pt>
                <c:pt idx="880">
                  <c:v>1999</c:v>
                </c:pt>
                <c:pt idx="881">
                  <c:v>1999</c:v>
                </c:pt>
                <c:pt idx="882">
                  <c:v>1999</c:v>
                </c:pt>
                <c:pt idx="883">
                  <c:v>1999</c:v>
                </c:pt>
                <c:pt idx="884">
                  <c:v>1999</c:v>
                </c:pt>
                <c:pt idx="885">
                  <c:v>1999</c:v>
                </c:pt>
                <c:pt idx="886">
                  <c:v>1999</c:v>
                </c:pt>
                <c:pt idx="887">
                  <c:v>1999</c:v>
                </c:pt>
                <c:pt idx="888">
                  <c:v>2000</c:v>
                </c:pt>
                <c:pt idx="889">
                  <c:v>2000</c:v>
                </c:pt>
                <c:pt idx="890">
                  <c:v>2000</c:v>
                </c:pt>
                <c:pt idx="891">
                  <c:v>2000</c:v>
                </c:pt>
                <c:pt idx="892">
                  <c:v>2000</c:v>
                </c:pt>
                <c:pt idx="893">
                  <c:v>2000</c:v>
                </c:pt>
                <c:pt idx="894">
                  <c:v>2000</c:v>
                </c:pt>
                <c:pt idx="895">
                  <c:v>2000</c:v>
                </c:pt>
                <c:pt idx="896">
                  <c:v>2000</c:v>
                </c:pt>
                <c:pt idx="897">
                  <c:v>2000</c:v>
                </c:pt>
                <c:pt idx="898">
                  <c:v>2000</c:v>
                </c:pt>
                <c:pt idx="899">
                  <c:v>2000</c:v>
                </c:pt>
                <c:pt idx="900">
                  <c:v>2001</c:v>
                </c:pt>
                <c:pt idx="901">
                  <c:v>2001</c:v>
                </c:pt>
                <c:pt idx="902">
                  <c:v>2001</c:v>
                </c:pt>
                <c:pt idx="903">
                  <c:v>2001</c:v>
                </c:pt>
                <c:pt idx="904">
                  <c:v>2001</c:v>
                </c:pt>
                <c:pt idx="905">
                  <c:v>2001</c:v>
                </c:pt>
                <c:pt idx="906">
                  <c:v>2001</c:v>
                </c:pt>
                <c:pt idx="907">
                  <c:v>2001</c:v>
                </c:pt>
                <c:pt idx="908">
                  <c:v>2001</c:v>
                </c:pt>
                <c:pt idx="909">
                  <c:v>2001</c:v>
                </c:pt>
                <c:pt idx="910">
                  <c:v>2001</c:v>
                </c:pt>
                <c:pt idx="911">
                  <c:v>2001</c:v>
                </c:pt>
                <c:pt idx="912">
                  <c:v>2002</c:v>
                </c:pt>
                <c:pt idx="913">
                  <c:v>2002</c:v>
                </c:pt>
                <c:pt idx="914">
                  <c:v>2002</c:v>
                </c:pt>
                <c:pt idx="915">
                  <c:v>2002</c:v>
                </c:pt>
                <c:pt idx="916">
                  <c:v>2002</c:v>
                </c:pt>
                <c:pt idx="917">
                  <c:v>2002</c:v>
                </c:pt>
                <c:pt idx="918">
                  <c:v>2002</c:v>
                </c:pt>
                <c:pt idx="919">
                  <c:v>2002</c:v>
                </c:pt>
                <c:pt idx="920">
                  <c:v>2002</c:v>
                </c:pt>
                <c:pt idx="921">
                  <c:v>2002</c:v>
                </c:pt>
                <c:pt idx="922">
                  <c:v>2002</c:v>
                </c:pt>
                <c:pt idx="923">
                  <c:v>2002</c:v>
                </c:pt>
                <c:pt idx="924">
                  <c:v>2003</c:v>
                </c:pt>
                <c:pt idx="925">
                  <c:v>2003</c:v>
                </c:pt>
                <c:pt idx="926">
                  <c:v>2003</c:v>
                </c:pt>
                <c:pt idx="927">
                  <c:v>2003</c:v>
                </c:pt>
                <c:pt idx="928">
                  <c:v>2003</c:v>
                </c:pt>
                <c:pt idx="929">
                  <c:v>2003</c:v>
                </c:pt>
                <c:pt idx="930">
                  <c:v>2003</c:v>
                </c:pt>
                <c:pt idx="931">
                  <c:v>2003</c:v>
                </c:pt>
                <c:pt idx="932">
                  <c:v>2003</c:v>
                </c:pt>
                <c:pt idx="933">
                  <c:v>2003</c:v>
                </c:pt>
                <c:pt idx="934">
                  <c:v>2003</c:v>
                </c:pt>
                <c:pt idx="935">
                  <c:v>2003</c:v>
                </c:pt>
                <c:pt idx="936">
                  <c:v>2004</c:v>
                </c:pt>
                <c:pt idx="937">
                  <c:v>2004</c:v>
                </c:pt>
                <c:pt idx="938">
                  <c:v>2004</c:v>
                </c:pt>
                <c:pt idx="939">
                  <c:v>2004</c:v>
                </c:pt>
                <c:pt idx="940">
                  <c:v>2004</c:v>
                </c:pt>
                <c:pt idx="941">
                  <c:v>2004</c:v>
                </c:pt>
                <c:pt idx="942">
                  <c:v>2004</c:v>
                </c:pt>
                <c:pt idx="943">
                  <c:v>2004</c:v>
                </c:pt>
                <c:pt idx="944">
                  <c:v>2004</c:v>
                </c:pt>
                <c:pt idx="945">
                  <c:v>2004</c:v>
                </c:pt>
                <c:pt idx="946">
                  <c:v>2004</c:v>
                </c:pt>
                <c:pt idx="947">
                  <c:v>2004</c:v>
                </c:pt>
                <c:pt idx="948">
                  <c:v>2005</c:v>
                </c:pt>
                <c:pt idx="949">
                  <c:v>2005</c:v>
                </c:pt>
                <c:pt idx="950">
                  <c:v>2005</c:v>
                </c:pt>
                <c:pt idx="951">
                  <c:v>2005</c:v>
                </c:pt>
                <c:pt idx="952">
                  <c:v>2005</c:v>
                </c:pt>
                <c:pt idx="953">
                  <c:v>2005</c:v>
                </c:pt>
                <c:pt idx="954">
                  <c:v>2005</c:v>
                </c:pt>
                <c:pt idx="955">
                  <c:v>2005</c:v>
                </c:pt>
                <c:pt idx="956">
                  <c:v>2005</c:v>
                </c:pt>
                <c:pt idx="957">
                  <c:v>2005</c:v>
                </c:pt>
                <c:pt idx="958">
                  <c:v>2005</c:v>
                </c:pt>
                <c:pt idx="959">
                  <c:v>2005</c:v>
                </c:pt>
                <c:pt idx="960">
                  <c:v>2006</c:v>
                </c:pt>
                <c:pt idx="961">
                  <c:v>2006</c:v>
                </c:pt>
                <c:pt idx="962">
                  <c:v>2006</c:v>
                </c:pt>
                <c:pt idx="963">
                  <c:v>2006</c:v>
                </c:pt>
                <c:pt idx="964">
                  <c:v>2006</c:v>
                </c:pt>
                <c:pt idx="965">
                  <c:v>2006</c:v>
                </c:pt>
                <c:pt idx="966">
                  <c:v>2006</c:v>
                </c:pt>
                <c:pt idx="967">
                  <c:v>2006</c:v>
                </c:pt>
                <c:pt idx="968">
                  <c:v>2006</c:v>
                </c:pt>
                <c:pt idx="969">
                  <c:v>2006</c:v>
                </c:pt>
                <c:pt idx="970">
                  <c:v>2006</c:v>
                </c:pt>
                <c:pt idx="971">
                  <c:v>2006</c:v>
                </c:pt>
                <c:pt idx="972">
                  <c:v>2007</c:v>
                </c:pt>
                <c:pt idx="973">
                  <c:v>2007</c:v>
                </c:pt>
                <c:pt idx="974">
                  <c:v>2007</c:v>
                </c:pt>
                <c:pt idx="975">
                  <c:v>2007</c:v>
                </c:pt>
                <c:pt idx="976">
                  <c:v>2007</c:v>
                </c:pt>
                <c:pt idx="977">
                  <c:v>2007</c:v>
                </c:pt>
                <c:pt idx="978">
                  <c:v>2007</c:v>
                </c:pt>
                <c:pt idx="979">
                  <c:v>2007</c:v>
                </c:pt>
                <c:pt idx="980">
                  <c:v>2007</c:v>
                </c:pt>
                <c:pt idx="981">
                  <c:v>2007</c:v>
                </c:pt>
                <c:pt idx="982">
                  <c:v>2007</c:v>
                </c:pt>
                <c:pt idx="983">
                  <c:v>2007</c:v>
                </c:pt>
                <c:pt idx="984">
                  <c:v>2008</c:v>
                </c:pt>
                <c:pt idx="985">
                  <c:v>2008</c:v>
                </c:pt>
                <c:pt idx="986">
                  <c:v>2008</c:v>
                </c:pt>
                <c:pt idx="987">
                  <c:v>2008</c:v>
                </c:pt>
                <c:pt idx="988">
                  <c:v>2008</c:v>
                </c:pt>
                <c:pt idx="989">
                  <c:v>2008</c:v>
                </c:pt>
                <c:pt idx="990">
                  <c:v>2008</c:v>
                </c:pt>
                <c:pt idx="991">
                  <c:v>2008</c:v>
                </c:pt>
                <c:pt idx="992">
                  <c:v>2008</c:v>
                </c:pt>
                <c:pt idx="993">
                  <c:v>2008</c:v>
                </c:pt>
                <c:pt idx="994">
                  <c:v>2008</c:v>
                </c:pt>
                <c:pt idx="995">
                  <c:v>2008</c:v>
                </c:pt>
                <c:pt idx="996">
                  <c:v>2009</c:v>
                </c:pt>
                <c:pt idx="997">
                  <c:v>2009</c:v>
                </c:pt>
                <c:pt idx="998">
                  <c:v>2009</c:v>
                </c:pt>
                <c:pt idx="999">
                  <c:v>2009</c:v>
                </c:pt>
                <c:pt idx="1000">
                  <c:v>2009</c:v>
                </c:pt>
                <c:pt idx="1001">
                  <c:v>2009</c:v>
                </c:pt>
                <c:pt idx="1002">
                  <c:v>2009</c:v>
                </c:pt>
                <c:pt idx="1003">
                  <c:v>2009</c:v>
                </c:pt>
                <c:pt idx="1004">
                  <c:v>2009</c:v>
                </c:pt>
                <c:pt idx="1005">
                  <c:v>2009</c:v>
                </c:pt>
                <c:pt idx="1006">
                  <c:v>2009</c:v>
                </c:pt>
                <c:pt idx="1007">
                  <c:v>2009</c:v>
                </c:pt>
                <c:pt idx="1008">
                  <c:v>2010</c:v>
                </c:pt>
                <c:pt idx="1009">
                  <c:v>2010</c:v>
                </c:pt>
                <c:pt idx="1010">
                  <c:v>2010</c:v>
                </c:pt>
                <c:pt idx="1011">
                  <c:v>2010</c:v>
                </c:pt>
                <c:pt idx="1012">
                  <c:v>2010</c:v>
                </c:pt>
                <c:pt idx="1013">
                  <c:v>2010</c:v>
                </c:pt>
                <c:pt idx="1014">
                  <c:v>2010</c:v>
                </c:pt>
                <c:pt idx="1015">
                  <c:v>2010</c:v>
                </c:pt>
                <c:pt idx="1016">
                  <c:v>2010</c:v>
                </c:pt>
                <c:pt idx="1017">
                  <c:v>2010</c:v>
                </c:pt>
                <c:pt idx="1018">
                  <c:v>2010</c:v>
                </c:pt>
                <c:pt idx="1019">
                  <c:v>2010</c:v>
                </c:pt>
                <c:pt idx="1020">
                  <c:v>2011</c:v>
                </c:pt>
                <c:pt idx="1021">
                  <c:v>2011</c:v>
                </c:pt>
                <c:pt idx="1022">
                  <c:v>2011</c:v>
                </c:pt>
                <c:pt idx="1023">
                  <c:v>2011</c:v>
                </c:pt>
                <c:pt idx="1024">
                  <c:v>2011</c:v>
                </c:pt>
                <c:pt idx="1025">
                  <c:v>2011</c:v>
                </c:pt>
                <c:pt idx="1026">
                  <c:v>2011</c:v>
                </c:pt>
                <c:pt idx="1027">
                  <c:v>2011</c:v>
                </c:pt>
                <c:pt idx="1028">
                  <c:v>2011</c:v>
                </c:pt>
                <c:pt idx="1029">
                  <c:v>2011</c:v>
                </c:pt>
                <c:pt idx="1030">
                  <c:v>2011</c:v>
                </c:pt>
                <c:pt idx="1031">
                  <c:v>2011</c:v>
                </c:pt>
                <c:pt idx="1032">
                  <c:v>2012</c:v>
                </c:pt>
                <c:pt idx="1033">
                  <c:v>2012</c:v>
                </c:pt>
                <c:pt idx="1034">
                  <c:v>2012</c:v>
                </c:pt>
                <c:pt idx="1035">
                  <c:v>2012</c:v>
                </c:pt>
                <c:pt idx="1036">
                  <c:v>2012</c:v>
                </c:pt>
                <c:pt idx="1037">
                  <c:v>2012</c:v>
                </c:pt>
                <c:pt idx="1038">
                  <c:v>2012</c:v>
                </c:pt>
                <c:pt idx="1039">
                  <c:v>2012</c:v>
                </c:pt>
                <c:pt idx="1040">
                  <c:v>2012</c:v>
                </c:pt>
                <c:pt idx="1041">
                  <c:v>2012</c:v>
                </c:pt>
                <c:pt idx="1042">
                  <c:v>2012</c:v>
                </c:pt>
                <c:pt idx="1043">
                  <c:v>2012</c:v>
                </c:pt>
                <c:pt idx="1044">
                  <c:v>2013</c:v>
                </c:pt>
                <c:pt idx="1045">
                  <c:v>2013</c:v>
                </c:pt>
                <c:pt idx="1046">
                  <c:v>2013</c:v>
                </c:pt>
                <c:pt idx="1047">
                  <c:v>2013</c:v>
                </c:pt>
                <c:pt idx="1048">
                  <c:v>2013</c:v>
                </c:pt>
                <c:pt idx="1049">
                  <c:v>2013</c:v>
                </c:pt>
                <c:pt idx="1050">
                  <c:v>2013</c:v>
                </c:pt>
                <c:pt idx="1051">
                  <c:v>2013</c:v>
                </c:pt>
                <c:pt idx="1052">
                  <c:v>2013</c:v>
                </c:pt>
                <c:pt idx="1053">
                  <c:v>2013</c:v>
                </c:pt>
                <c:pt idx="1054">
                  <c:v>2013</c:v>
                </c:pt>
                <c:pt idx="1055">
                  <c:v>2013</c:v>
                </c:pt>
                <c:pt idx="1056">
                  <c:v>2014</c:v>
                </c:pt>
                <c:pt idx="1057">
                  <c:v>2014</c:v>
                </c:pt>
                <c:pt idx="1058">
                  <c:v>2014</c:v>
                </c:pt>
                <c:pt idx="1059">
                  <c:v>2014</c:v>
                </c:pt>
                <c:pt idx="1060">
                  <c:v>2014</c:v>
                </c:pt>
                <c:pt idx="1061">
                  <c:v>2014</c:v>
                </c:pt>
                <c:pt idx="1062">
                  <c:v>2014</c:v>
                </c:pt>
                <c:pt idx="1063">
                  <c:v>2014</c:v>
                </c:pt>
                <c:pt idx="1064">
                  <c:v>2014</c:v>
                </c:pt>
                <c:pt idx="1065">
                  <c:v>2014</c:v>
                </c:pt>
                <c:pt idx="1066">
                  <c:v>2014</c:v>
                </c:pt>
                <c:pt idx="1067">
                  <c:v>2014</c:v>
                </c:pt>
                <c:pt idx="1068">
                  <c:v>2015</c:v>
                </c:pt>
                <c:pt idx="1069">
                  <c:v>2015</c:v>
                </c:pt>
                <c:pt idx="1070">
                  <c:v>2015</c:v>
                </c:pt>
                <c:pt idx="1071">
                  <c:v>2015</c:v>
                </c:pt>
                <c:pt idx="1072">
                  <c:v>2015</c:v>
                </c:pt>
                <c:pt idx="1073">
                  <c:v>2015</c:v>
                </c:pt>
                <c:pt idx="1074">
                  <c:v>2015</c:v>
                </c:pt>
                <c:pt idx="1075">
                  <c:v>2015</c:v>
                </c:pt>
                <c:pt idx="1076">
                  <c:v>2015</c:v>
                </c:pt>
                <c:pt idx="1077">
                  <c:v>2015</c:v>
                </c:pt>
                <c:pt idx="1078">
                  <c:v>2015</c:v>
                </c:pt>
                <c:pt idx="1079">
                  <c:v>2015</c:v>
                </c:pt>
                <c:pt idx="1080">
                  <c:v>2016</c:v>
                </c:pt>
                <c:pt idx="1081">
                  <c:v>2016</c:v>
                </c:pt>
                <c:pt idx="1082">
                  <c:v>2016</c:v>
                </c:pt>
                <c:pt idx="1083">
                  <c:v>2016</c:v>
                </c:pt>
                <c:pt idx="1084">
                  <c:v>2016</c:v>
                </c:pt>
                <c:pt idx="1085">
                  <c:v>2016</c:v>
                </c:pt>
                <c:pt idx="1086">
                  <c:v>2016</c:v>
                </c:pt>
                <c:pt idx="1087">
                  <c:v>2016</c:v>
                </c:pt>
                <c:pt idx="1088">
                  <c:v>2016</c:v>
                </c:pt>
                <c:pt idx="1089">
                  <c:v>2016</c:v>
                </c:pt>
                <c:pt idx="1090">
                  <c:v>2016</c:v>
                </c:pt>
                <c:pt idx="1091">
                  <c:v>2016</c:v>
                </c:pt>
                <c:pt idx="1092">
                  <c:v>2017</c:v>
                </c:pt>
                <c:pt idx="1093">
                  <c:v>2017</c:v>
                </c:pt>
                <c:pt idx="1094">
                  <c:v>2017</c:v>
                </c:pt>
                <c:pt idx="1095">
                  <c:v>2017</c:v>
                </c:pt>
                <c:pt idx="1096">
                  <c:v>2017</c:v>
                </c:pt>
                <c:pt idx="1097">
                  <c:v>2017</c:v>
                </c:pt>
                <c:pt idx="1098">
                  <c:v>2017</c:v>
                </c:pt>
                <c:pt idx="1099">
                  <c:v>2017</c:v>
                </c:pt>
                <c:pt idx="1100">
                  <c:v>2017</c:v>
                </c:pt>
                <c:pt idx="1101">
                  <c:v>2017</c:v>
                </c:pt>
                <c:pt idx="1102">
                  <c:v>2017</c:v>
                </c:pt>
                <c:pt idx="1103">
                  <c:v>2017</c:v>
                </c:pt>
                <c:pt idx="1104">
                  <c:v>2018</c:v>
                </c:pt>
                <c:pt idx="1105">
                  <c:v>2018</c:v>
                </c:pt>
                <c:pt idx="1106">
                  <c:v>2018</c:v>
                </c:pt>
                <c:pt idx="1107">
                  <c:v>2018</c:v>
                </c:pt>
                <c:pt idx="1108">
                  <c:v>2018</c:v>
                </c:pt>
                <c:pt idx="1109">
                  <c:v>2018</c:v>
                </c:pt>
                <c:pt idx="1110">
                  <c:v>2018</c:v>
                </c:pt>
                <c:pt idx="1111">
                  <c:v>2018</c:v>
                </c:pt>
                <c:pt idx="1112">
                  <c:v>2018</c:v>
                </c:pt>
                <c:pt idx="1113">
                  <c:v>2018</c:v>
                </c:pt>
                <c:pt idx="1114">
                  <c:v>2018</c:v>
                </c:pt>
                <c:pt idx="1115">
                  <c:v>2018</c:v>
                </c:pt>
                <c:pt idx="1116">
                  <c:v>2019</c:v>
                </c:pt>
                <c:pt idx="1117">
                  <c:v>2019</c:v>
                </c:pt>
                <c:pt idx="1118">
                  <c:v>2019</c:v>
                </c:pt>
                <c:pt idx="1119">
                  <c:v>2019</c:v>
                </c:pt>
                <c:pt idx="1120">
                  <c:v>2019</c:v>
                </c:pt>
                <c:pt idx="1121">
                  <c:v>2019</c:v>
                </c:pt>
                <c:pt idx="1122">
                  <c:v>2019</c:v>
                </c:pt>
                <c:pt idx="1123">
                  <c:v>2019</c:v>
                </c:pt>
                <c:pt idx="1124">
                  <c:v>2019</c:v>
                </c:pt>
                <c:pt idx="1125">
                  <c:v>2019</c:v>
                </c:pt>
                <c:pt idx="1126">
                  <c:v>2019</c:v>
                </c:pt>
                <c:pt idx="1127">
                  <c:v>2019</c:v>
                </c:pt>
                <c:pt idx="1128">
                  <c:v>2020</c:v>
                </c:pt>
                <c:pt idx="1129">
                  <c:v>2020</c:v>
                </c:pt>
                <c:pt idx="1130">
                  <c:v>2020</c:v>
                </c:pt>
                <c:pt idx="1131">
                  <c:v>2020</c:v>
                </c:pt>
                <c:pt idx="1132">
                  <c:v>2020</c:v>
                </c:pt>
                <c:pt idx="1133">
                  <c:v>2020</c:v>
                </c:pt>
                <c:pt idx="1134">
                  <c:v>2020</c:v>
                </c:pt>
                <c:pt idx="1135">
                  <c:v>2020</c:v>
                </c:pt>
                <c:pt idx="1136">
                  <c:v>2020</c:v>
                </c:pt>
                <c:pt idx="1137">
                  <c:v>2020</c:v>
                </c:pt>
                <c:pt idx="1138">
                  <c:v>2020</c:v>
                </c:pt>
                <c:pt idx="1139">
                  <c:v>2020</c:v>
                </c:pt>
                <c:pt idx="1140">
                  <c:v>2021</c:v>
                </c:pt>
                <c:pt idx="1141">
                  <c:v>2021</c:v>
                </c:pt>
                <c:pt idx="1142">
                  <c:v>2021</c:v>
                </c:pt>
                <c:pt idx="1143">
                  <c:v>2021</c:v>
                </c:pt>
                <c:pt idx="1144">
                  <c:v>2021</c:v>
                </c:pt>
                <c:pt idx="1145">
                  <c:v>2021</c:v>
                </c:pt>
                <c:pt idx="1146">
                  <c:v>2021</c:v>
                </c:pt>
                <c:pt idx="1147">
                  <c:v>2021</c:v>
                </c:pt>
                <c:pt idx="1148">
                  <c:v>2021</c:v>
                </c:pt>
                <c:pt idx="1149">
                  <c:v>2021</c:v>
                </c:pt>
                <c:pt idx="1150">
                  <c:v>2021</c:v>
                </c:pt>
                <c:pt idx="1151">
                  <c:v>2021</c:v>
                </c:pt>
                <c:pt idx="1152">
                  <c:v>2022</c:v>
                </c:pt>
                <c:pt idx="1153">
                  <c:v>2022</c:v>
                </c:pt>
                <c:pt idx="1154">
                  <c:v>2022</c:v>
                </c:pt>
                <c:pt idx="1155">
                  <c:v>2022</c:v>
                </c:pt>
                <c:pt idx="1156">
                  <c:v>2022</c:v>
                </c:pt>
                <c:pt idx="1157">
                  <c:v>2022</c:v>
                </c:pt>
                <c:pt idx="1158">
                  <c:v>2022</c:v>
                </c:pt>
                <c:pt idx="1159">
                  <c:v>2022</c:v>
                </c:pt>
                <c:pt idx="1160">
                  <c:v>2022</c:v>
                </c:pt>
                <c:pt idx="1161">
                  <c:v>2022</c:v>
                </c:pt>
                <c:pt idx="1162">
                  <c:v>2022</c:v>
                </c:pt>
                <c:pt idx="1163">
                  <c:v>2022</c:v>
                </c:pt>
                <c:pt idx="1164">
                  <c:v>2023</c:v>
                </c:pt>
                <c:pt idx="1165">
                  <c:v>2023</c:v>
                </c:pt>
                <c:pt idx="1166">
                  <c:v>2023</c:v>
                </c:pt>
                <c:pt idx="1167">
                  <c:v>2023</c:v>
                </c:pt>
                <c:pt idx="1168">
                  <c:v>2023</c:v>
                </c:pt>
                <c:pt idx="1169">
                  <c:v>2023</c:v>
                </c:pt>
                <c:pt idx="1170">
                  <c:v>2023</c:v>
                </c:pt>
                <c:pt idx="1171">
                  <c:v>2023</c:v>
                </c:pt>
                <c:pt idx="1172">
                  <c:v>2023</c:v>
                </c:pt>
                <c:pt idx="1173">
                  <c:v>2023</c:v>
                </c:pt>
                <c:pt idx="1174">
                  <c:v>2023</c:v>
                </c:pt>
                <c:pt idx="1175">
                  <c:v>2023</c:v>
                </c:pt>
                <c:pt idx="1176">
                  <c:v>2024</c:v>
                </c:pt>
                <c:pt idx="1177">
                  <c:v>2024</c:v>
                </c:pt>
                <c:pt idx="1178">
                  <c:v>2024</c:v>
                </c:pt>
                <c:pt idx="1179">
                  <c:v>2024</c:v>
                </c:pt>
                <c:pt idx="1180">
                  <c:v>2024</c:v>
                </c:pt>
                <c:pt idx="1181">
                  <c:v>2024</c:v>
                </c:pt>
                <c:pt idx="1182">
                  <c:v>2024</c:v>
                </c:pt>
                <c:pt idx="1183">
                  <c:v>2024</c:v>
                </c:pt>
                <c:pt idx="1184">
                  <c:v>2024</c:v>
                </c:pt>
                <c:pt idx="1185">
                  <c:v>2024</c:v>
                </c:pt>
                <c:pt idx="1186">
                  <c:v>2024</c:v>
                </c:pt>
                <c:pt idx="1187">
                  <c:v>2024</c:v>
                </c:pt>
              </c:numCache>
            </c:numRef>
          </c:cat>
          <c:val>
            <c:numRef>
              <c:f>'Stay Invested Charts'!$T$2:$T$1189</c:f>
              <c:numCache>
                <c:formatCode>_("$"* #,##0_);_("$"* \(#,##0\);_("$"* "-"??_);_(@_)</c:formatCode>
                <c:ptCount val="1188"/>
                <c:pt idx="0">
                  <c:v>1000</c:v>
                </c:pt>
                <c:pt idx="1">
                  <c:v>961.53800000000001</c:v>
                </c:pt>
                <c:pt idx="2">
                  <c:v>906.27744960199993</c:v>
                </c:pt>
                <c:pt idx="3">
                  <c:v>929.21080046417842</c:v>
                </c:pt>
                <c:pt idx="4">
                  <c:v>945.86039958689571</c:v>
                </c:pt>
                <c:pt idx="5">
                  <c:v>989.10892049760707</c:v>
                </c:pt>
                <c:pt idx="6">
                  <c:v>1036.4773467002374</c:v>
                </c:pt>
                <c:pt idx="7">
                  <c:v>1062.2286263790047</c:v>
                </c:pt>
                <c:pt idx="8">
                  <c:v>1088.9872277061181</c:v>
                </c:pt>
                <c:pt idx="9">
                  <c:v>1058.105727902828</c:v>
                </c:pt>
                <c:pt idx="10">
                  <c:v>1094.7891953834912</c:v>
                </c:pt>
                <c:pt idx="11">
                  <c:v>1116.23940008864</c:v>
                </c:pt>
                <c:pt idx="12">
                  <c:v>1094.7250018913314</c:v>
                </c:pt>
                <c:pt idx="13">
                  <c:v>1153.5631865679848</c:v>
                </c:pt>
                <c:pt idx="14">
                  <c:v>1163.5657329587159</c:v>
                </c:pt>
                <c:pt idx="15">
                  <c:v>1186.954567756919</c:v>
                </c:pt>
                <c:pt idx="16">
                  <c:v>1258.9932143832218</c:v>
                </c:pt>
                <c:pt idx="17">
                  <c:v>1250.5491468943535</c:v>
                </c:pt>
                <c:pt idx="18">
                  <c:v>1334.3709551123884</c:v>
                </c:pt>
                <c:pt idx="19">
                  <c:v>1403.0830530749456</c:v>
                </c:pt>
                <c:pt idx="20">
                  <c:v>1466.2779137854411</c:v>
                </c:pt>
                <c:pt idx="21">
                  <c:v>1392.7074194612567</c:v>
                </c:pt>
                <c:pt idx="22">
                  <c:v>1493.1063046227994</c:v>
                </c:pt>
                <c:pt idx="23">
                  <c:v>1534.7012600569813</c:v>
                </c:pt>
                <c:pt idx="24">
                  <c:v>1528.6177042621155</c:v>
                </c:pt>
                <c:pt idx="25">
                  <c:v>1509.4778819870496</c:v>
                </c:pt>
                <c:pt idx="26">
                  <c:v>1675.6427167140662</c:v>
                </c:pt>
                <c:pt idx="27">
                  <c:v>1733.454066083418</c:v>
                </c:pt>
                <c:pt idx="28">
                  <c:v>1767.6845835263671</c:v>
                </c:pt>
                <c:pt idx="29">
                  <c:v>1699.6287270606019</c:v>
                </c:pt>
                <c:pt idx="30">
                  <c:v>1723.5425032503447</c:v>
                </c:pt>
                <c:pt idx="31">
                  <c:v>1861.9222837513082</c:v>
                </c:pt>
                <c:pt idx="32">
                  <c:v>1910.0976609210895</c:v>
                </c:pt>
                <c:pt idx="33">
                  <c:v>1942.2751661169661</c:v>
                </c:pt>
                <c:pt idx="34">
                  <c:v>2193.1219460961383</c:v>
                </c:pt>
                <c:pt idx="35">
                  <c:v>2203.9603547537454</c:v>
                </c:pt>
                <c:pt idx="36">
                  <c:v>2332.4865068015647</c:v>
                </c:pt>
                <c:pt idx="37">
                  <c:v>2327.9544855188492</c:v>
                </c:pt>
                <c:pt idx="38">
                  <c:v>2325.2261228618213</c:v>
                </c:pt>
                <c:pt idx="39">
                  <c:v>2366.2105585033837</c:v>
                </c:pt>
                <c:pt idx="40">
                  <c:v>2280.4661864948966</c:v>
                </c:pt>
                <c:pt idx="41">
                  <c:v>2540.3823201006521</c:v>
                </c:pt>
                <c:pt idx="42">
                  <c:v>2659.9504947608293</c:v>
                </c:pt>
                <c:pt idx="43">
                  <c:v>2933.497143691538</c:v>
                </c:pt>
                <c:pt idx="44">
                  <c:v>2793.8069432060906</c:v>
                </c:pt>
                <c:pt idx="45">
                  <c:v>2242.6419156434499</c:v>
                </c:pt>
                <c:pt idx="46">
                  <c:v>1963.1235125614814</c:v>
                </c:pt>
                <c:pt idx="47">
                  <c:v>2018.4894849862528</c:v>
                </c:pt>
                <c:pt idx="48">
                  <c:v>2147.4083899028396</c:v>
                </c:pt>
                <c:pt idx="49">
                  <c:v>2203.0026457090344</c:v>
                </c:pt>
                <c:pt idx="50">
                  <c:v>2381.8556185035682</c:v>
                </c:pt>
                <c:pt idx="51">
                  <c:v>2362.9079570583722</c:v>
                </c:pt>
                <c:pt idx="52">
                  <c:v>2340.1318872602865</c:v>
                </c:pt>
                <c:pt idx="53">
                  <c:v>1959.8253536021812</c:v>
                </c:pt>
                <c:pt idx="54">
                  <c:v>2035.4981301554687</c:v>
                </c:pt>
                <c:pt idx="55">
                  <c:v>2064.2882157083877</c:v>
                </c:pt>
                <c:pt idx="56">
                  <c:v>1799.6113735549054</c:v>
                </c:pt>
                <c:pt idx="57">
                  <c:v>1645.6906127747543</c:v>
                </c:pt>
                <c:pt idx="58">
                  <c:v>1631.1180223986339</c:v>
                </c:pt>
                <c:pt idx="59">
                  <c:v>1515.9464099550887</c:v>
                </c:pt>
                <c:pt idx="60">
                  <c:v>1592.0408559491941</c:v>
                </c:pt>
                <c:pt idx="61">
                  <c:v>1782.0174992487555</c:v>
                </c:pt>
                <c:pt idx="62">
                  <c:v>1661.7580483119532</c:v>
                </c:pt>
                <c:pt idx="63">
                  <c:v>1506.4351852942832</c:v>
                </c:pt>
                <c:pt idx="64">
                  <c:v>1313.7636315303298</c:v>
                </c:pt>
                <c:pt idx="65">
                  <c:v>1500.4349921708426</c:v>
                </c:pt>
                <c:pt idx="66">
                  <c:v>1392.1771070507243</c:v>
                </c:pt>
                <c:pt idx="67">
                  <c:v>1417.5258678159039</c:v>
                </c:pt>
                <c:pt idx="68">
                  <c:v>996.15496340068387</c:v>
                </c:pt>
                <c:pt idx="69">
                  <c:v>1085.4084558114585</c:v>
                </c:pt>
                <c:pt idx="70">
                  <c:v>998.82325247446681</c:v>
                </c:pt>
                <c:pt idx="71">
                  <c:v>858.98799712804146</c:v>
                </c:pt>
                <c:pt idx="72">
                  <c:v>835.71457633385432</c:v>
                </c:pt>
                <c:pt idx="73">
                  <c:v>883.37872148047938</c:v>
                </c:pt>
                <c:pt idx="74">
                  <c:v>781.08169877559692</c:v>
                </c:pt>
                <c:pt idx="75">
                  <c:v>625.07937540594207</c:v>
                </c:pt>
                <c:pt idx="76">
                  <c:v>487.84069821806582</c:v>
                </c:pt>
                <c:pt idx="77">
                  <c:v>486.74939857615198</c:v>
                </c:pt>
                <c:pt idx="78">
                  <c:v>672.43942663896814</c:v>
                </c:pt>
                <c:pt idx="79">
                  <c:v>932.59615421418528</c:v>
                </c:pt>
                <c:pt idx="80">
                  <c:v>900.36096814377197</c:v>
                </c:pt>
                <c:pt idx="81">
                  <c:v>778.90137318020902</c:v>
                </c:pt>
                <c:pt idx="82">
                  <c:v>746.44688966390925</c:v>
                </c:pt>
                <c:pt idx="83">
                  <c:v>788.61292801413379</c:v>
                </c:pt>
                <c:pt idx="84">
                  <c:v>795.48016939128081</c:v>
                </c:pt>
                <c:pt idx="85">
                  <c:v>654.49483252955599</c:v>
                </c:pt>
                <c:pt idx="86">
                  <c:v>677.62206193182044</c:v>
                </c:pt>
                <c:pt idx="87">
                  <c:v>966.04579399454258</c:v>
                </c:pt>
                <c:pt idx="88">
                  <c:v>1128.6013537042102</c:v>
                </c:pt>
                <c:pt idx="89">
                  <c:v>1279.6274010528466</c:v>
                </c:pt>
                <c:pt idx="90">
                  <c:v>1169.3759838055344</c:v>
                </c:pt>
                <c:pt idx="91">
                  <c:v>1310.4062355804333</c:v>
                </c:pt>
                <c:pt idx="92">
                  <c:v>1163.8870935677139</c:v>
                </c:pt>
                <c:pt idx="93">
                  <c:v>1064.429449761072</c:v>
                </c:pt>
                <c:pt idx="94">
                  <c:v>1184.4151306264891</c:v>
                </c:pt>
                <c:pt idx="95">
                  <c:v>1214.3855710918617</c:v>
                </c:pt>
                <c:pt idx="96">
                  <c:v>1344.2410345942853</c:v>
                </c:pt>
                <c:pt idx="97">
                  <c:v>1300.9174902903462</c:v>
                </c:pt>
                <c:pt idx="98">
                  <c:v>1300.9174902903462</c:v>
                </c:pt>
                <c:pt idx="99">
                  <c:v>1268.2436466042138</c:v>
                </c:pt>
                <c:pt idx="100">
                  <c:v>1174.8831588030912</c:v>
                </c:pt>
                <c:pt idx="101">
                  <c:v>1201.7797589575705</c:v>
                </c:pt>
                <c:pt idx="102">
                  <c:v>1065.7983792315215</c:v>
                </c:pt>
                <c:pt idx="103">
                  <c:v>1130.8760282673982</c:v>
                </c:pt>
                <c:pt idx="104">
                  <c:v>1127.1678857707093</c:v>
                </c:pt>
                <c:pt idx="105">
                  <c:v>1094.9635721063544</c:v>
                </c:pt>
                <c:pt idx="106">
                  <c:v>1198.1211851980661</c:v>
                </c:pt>
                <c:pt idx="107">
                  <c:v>1196.8655541959783</c:v>
                </c:pt>
                <c:pt idx="108">
                  <c:v>1147.7306325995708</c:v>
                </c:pt>
                <c:pt idx="109">
                  <c:v>1108.6320408694337</c:v>
                </c:pt>
                <c:pt idx="110">
                  <c:v>1076.9207299724044</c:v>
                </c:pt>
                <c:pt idx="111">
                  <c:v>1182.4514230645902</c:v>
                </c:pt>
                <c:pt idx="112">
                  <c:v>1230.8704439362391</c:v>
                </c:pt>
                <c:pt idx="113">
                  <c:v>1316.9538301738078</c:v>
                </c:pt>
                <c:pt idx="114">
                  <c:v>1428.9528517071089</c:v>
                </c:pt>
                <c:pt idx="115">
                  <c:v>1468.9320945921704</c:v>
                </c:pt>
                <c:pt idx="116">
                  <c:v>1506.5631969914325</c:v>
                </c:pt>
                <c:pt idx="117">
                  <c:v>1623.5523489274083</c:v>
                </c:pt>
                <c:pt idx="118">
                  <c:v>1700.430799753819</c:v>
                </c:pt>
                <c:pt idx="119">
                  <c:v>1767.3971655097239</c:v>
                </c:pt>
                <c:pt idx="120">
                  <c:v>1885.8375191591924</c:v>
                </c:pt>
                <c:pt idx="121">
                  <c:v>1928.0086177626304</c:v>
                </c:pt>
                <c:pt idx="122">
                  <c:v>1979.6869607531401</c:v>
                </c:pt>
                <c:pt idx="123">
                  <c:v>1831.0777996702841</c:v>
                </c:pt>
                <c:pt idx="124">
                  <c:v>1930.8092831071256</c:v>
                </c:pt>
                <c:pt idx="125">
                  <c:v>1995.1689489409355</c:v>
                </c:pt>
                <c:pt idx="126">
                  <c:v>2134.9923840516653</c:v>
                </c:pt>
                <c:pt idx="127">
                  <c:v>2167.3204387309756</c:v>
                </c:pt>
                <c:pt idx="128">
                  <c:v>2174.0976497428878</c:v>
                </c:pt>
                <c:pt idx="129">
                  <c:v>2342.4858609107741</c:v>
                </c:pt>
                <c:pt idx="130">
                  <c:v>2373.7908419559853</c:v>
                </c:pt>
                <c:pt idx="131">
                  <c:v>2366.9210912593649</c:v>
                </c:pt>
                <c:pt idx="132">
                  <c:v>2459.2286468973889</c:v>
                </c:pt>
                <c:pt idx="133">
                  <c:v>2506.1236779650753</c:v>
                </c:pt>
                <c:pt idx="134">
                  <c:v>2486.7287868213034</c:v>
                </c:pt>
                <c:pt idx="135">
                  <c:v>2285.5151270356578</c:v>
                </c:pt>
                <c:pt idx="136">
                  <c:v>2279.9498977013259</c:v>
                </c:pt>
                <c:pt idx="137">
                  <c:v>2164.9720243602483</c:v>
                </c:pt>
                <c:pt idx="138">
                  <c:v>2391.3090246469901</c:v>
                </c:pt>
                <c:pt idx="139">
                  <c:v>2275.8279292287375</c:v>
                </c:pt>
                <c:pt idx="140">
                  <c:v>1956.5884422841057</c:v>
                </c:pt>
                <c:pt idx="141">
                  <c:v>1764.6275502116121</c:v>
                </c:pt>
                <c:pt idx="142">
                  <c:v>1611.8637431897928</c:v>
                </c:pt>
                <c:pt idx="143">
                  <c:v>1537.8711380586653</c:v>
                </c:pt>
                <c:pt idx="144">
                  <c:v>1561.1944917384631</c:v>
                </c:pt>
                <c:pt idx="145">
                  <c:v>1666.3456243405237</c:v>
                </c:pt>
                <c:pt idx="146">
                  <c:v>1251.9637935163953</c:v>
                </c:pt>
                <c:pt idx="147">
                  <c:v>1433.1304662209789</c:v>
                </c:pt>
                <c:pt idx="148">
                  <c:v>1385.8514921403489</c:v>
                </c:pt>
                <c:pt idx="149">
                  <c:v>1732.6885450783141</c:v>
                </c:pt>
                <c:pt idx="150">
                  <c:v>1861.5901767008702</c:v>
                </c:pt>
                <c:pt idx="151">
                  <c:v>1819.5536089207878</c:v>
                </c:pt>
                <c:pt idx="152">
                  <c:v>1849.72908597113</c:v>
                </c:pt>
                <c:pt idx="153">
                  <c:v>1993.2939592496934</c:v>
                </c:pt>
                <c:pt idx="154">
                  <c:v>1938.8072688736031</c:v>
                </c:pt>
                <c:pt idx="155">
                  <c:v>2016.4817044864863</c:v>
                </c:pt>
                <c:pt idx="156">
                  <c:v>1880.6252826101181</c:v>
                </c:pt>
                <c:pt idx="157">
                  <c:v>1954.0148036386952</c:v>
                </c:pt>
                <c:pt idx="158">
                  <c:v>1692.4542900532267</c:v>
                </c:pt>
                <c:pt idx="159">
                  <c:v>1687.8305049328014</c:v>
                </c:pt>
                <c:pt idx="160">
                  <c:v>1811.4809677241783</c:v>
                </c:pt>
                <c:pt idx="161">
                  <c:v>1700.6056521326846</c:v>
                </c:pt>
                <c:pt idx="162">
                  <c:v>1888.51747487639</c:v>
                </c:pt>
                <c:pt idx="163">
                  <c:v>1766.171758783998</c:v>
                </c:pt>
                <c:pt idx="164">
                  <c:v>2061.5869456734858</c:v>
                </c:pt>
                <c:pt idx="165">
                  <c:v>2036.2521036981043</c:v>
                </c:pt>
                <c:pt idx="166">
                  <c:v>1955.309046324001</c:v>
                </c:pt>
                <c:pt idx="167">
                  <c:v>2008.1982007180191</c:v>
                </c:pt>
                <c:pt idx="168">
                  <c:v>1940.6685198224743</c:v>
                </c:pt>
                <c:pt idx="169">
                  <c:v>1966.4367164286768</c:v>
                </c:pt>
                <c:pt idx="170">
                  <c:v>1990.7536728640341</c:v>
                </c:pt>
                <c:pt idx="171">
                  <c:v>1985.8783171191901</c:v>
                </c:pt>
                <c:pt idx="172">
                  <c:v>1531.3584314102184</c:v>
                </c:pt>
                <c:pt idx="173">
                  <c:v>1655.2545166618934</c:v>
                </c:pt>
                <c:pt idx="174">
                  <c:v>1711.6457275355308</c:v>
                </c:pt>
                <c:pt idx="175">
                  <c:v>1771.5276533133615</c:v>
                </c:pt>
                <c:pt idx="176">
                  <c:v>1793.3369302533022</c:v>
                </c:pt>
                <c:pt idx="177">
                  <c:v>1869.040855427015</c:v>
                </c:pt>
                <c:pt idx="178">
                  <c:v>1810.0015928857865</c:v>
                </c:pt>
                <c:pt idx="179">
                  <c:v>1811.7084243878776</c:v>
                </c:pt>
                <c:pt idx="180">
                  <c:v>1727.8009604207775</c:v>
                </c:pt>
                <c:pt idx="181">
                  <c:v>1717.5067222985906</c:v>
                </c:pt>
                <c:pt idx="182">
                  <c:v>1729.6254497311293</c:v>
                </c:pt>
                <c:pt idx="183">
                  <c:v>1623.6945390623462</c:v>
                </c:pt>
                <c:pt idx="184">
                  <c:v>1653.3432013456245</c:v>
                </c:pt>
                <c:pt idx="185">
                  <c:v>1748.8303845961398</c:v>
                </c:pt>
                <c:pt idx="186">
                  <c:v>1850.0317012919493</c:v>
                </c:pt>
                <c:pt idx="187">
                  <c:v>1851.811431788592</c:v>
                </c:pt>
                <c:pt idx="188">
                  <c:v>1839.2265212981567</c:v>
                </c:pt>
                <c:pt idx="189">
                  <c:v>1718.415088020166</c:v>
                </c:pt>
                <c:pt idx="190">
                  <c:v>1669.5760128035447</c:v>
                </c:pt>
                <c:pt idx="191">
                  <c:v>1601.6927216989654</c:v>
                </c:pt>
                <c:pt idx="192">
                  <c:v>1627.495991445536</c:v>
                </c:pt>
                <c:pt idx="193">
                  <c:v>1601.633452645475</c:v>
                </c:pt>
                <c:pt idx="194">
                  <c:v>1497.2197646006111</c:v>
                </c:pt>
                <c:pt idx="195">
                  <c:v>1437.4058350048167</c:v>
                </c:pt>
                <c:pt idx="196">
                  <c:v>1551.8722112695903</c:v>
                </c:pt>
                <c:pt idx="197">
                  <c:v>1586.1468609276906</c:v>
                </c:pt>
                <c:pt idx="198">
                  <c:v>1639.6555252810863</c:v>
                </c:pt>
                <c:pt idx="199">
                  <c:v>1666.4720913970582</c:v>
                </c:pt>
                <c:pt idx="200">
                  <c:v>1714.8031149917556</c:v>
                </c:pt>
                <c:pt idx="201">
                  <c:v>1831.0616217788518</c:v>
                </c:pt>
                <c:pt idx="202">
                  <c:v>1827.1742779558153</c:v>
                </c:pt>
                <c:pt idx="203">
                  <c:v>1927.4824914670335</c:v>
                </c:pt>
                <c:pt idx="204">
                  <c:v>2069.5283136756966</c:v>
                </c:pt>
                <c:pt idx="205">
                  <c:v>2190.1031722870703</c:v>
                </c:pt>
                <c:pt idx="206">
                  <c:v>2309.5623498194686</c:v>
                </c:pt>
                <c:pt idx="207">
                  <c:v>2317.5395781757452</c:v>
                </c:pt>
                <c:pt idx="208">
                  <c:v>2445.5141136826101</c:v>
                </c:pt>
                <c:pt idx="209">
                  <c:v>2500.0392963612776</c:v>
                </c:pt>
                <c:pt idx="210">
                  <c:v>2368.4572281151909</c:v>
                </c:pt>
                <c:pt idx="211">
                  <c:v>2409.0123212322073</c:v>
                </c:pt>
                <c:pt idx="212">
                  <c:v>2472.2994839232983</c:v>
                </c:pt>
                <c:pt idx="213">
                  <c:v>2445.6925968773157</c:v>
                </c:pt>
                <c:pt idx="214">
                  <c:v>2285.6562561080514</c:v>
                </c:pt>
                <c:pt idx="215">
                  <c:v>2426.6949610474549</c:v>
                </c:pt>
                <c:pt idx="216">
                  <c:v>2468.2836592898861</c:v>
                </c:pt>
                <c:pt idx="217">
                  <c:v>2478.6973480484303</c:v>
                </c:pt>
                <c:pt idx="218">
                  <c:v>2526.9303197441045</c:v>
                </c:pt>
                <c:pt idx="219">
                  <c:v>2501.7039743620994</c:v>
                </c:pt>
                <c:pt idx="220">
                  <c:v>2628.1601068581549</c:v>
                </c:pt>
                <c:pt idx="221">
                  <c:v>2770.7404208153166</c:v>
                </c:pt>
                <c:pt idx="222">
                  <c:v>2717.3759603104136</c:v>
                </c:pt>
                <c:pt idx="223">
                  <c:v>2760.1365884218581</c:v>
                </c:pt>
                <c:pt idx="224">
                  <c:v>2757.983681882889</c:v>
                </c:pt>
                <c:pt idx="225">
                  <c:v>2764.4566695842682</c:v>
                </c:pt>
                <c:pt idx="226">
                  <c:v>2801.2294722030779</c:v>
                </c:pt>
                <c:pt idx="227">
                  <c:v>2906.0290692171393</c:v>
                </c:pt>
                <c:pt idx="228">
                  <c:v>2951.9821068886699</c:v>
                </c:pt>
                <c:pt idx="229">
                  <c:v>3153.6024847891663</c:v>
                </c:pt>
                <c:pt idx="230">
                  <c:v>3014.667373719295</c:v>
                </c:pt>
                <c:pt idx="231">
                  <c:v>3286.5180188118061</c:v>
                </c:pt>
                <c:pt idx="232">
                  <c:v>3350.7431539354261</c:v>
                </c:pt>
                <c:pt idx="233">
                  <c:v>3348.511558994905</c:v>
                </c:pt>
                <c:pt idx="234">
                  <c:v>3288.077622378165</c:v>
                </c:pt>
                <c:pt idx="235">
                  <c:v>3498.9091595250529</c:v>
                </c:pt>
                <c:pt idx="236">
                  <c:v>3652.3118338061099</c:v>
                </c:pt>
                <c:pt idx="237">
                  <c:v>3769.8359239943229</c:v>
                </c:pt>
                <c:pt idx="238">
                  <c:v>3919.2722200214575</c:v>
                </c:pt>
                <c:pt idx="239">
                  <c:v>3964.8729523014076</c:v>
                </c:pt>
                <c:pt idx="240">
                  <c:v>4248.0798624113449</c:v>
                </c:pt>
                <c:pt idx="241">
                  <c:v>3975.8544086683014</c:v>
                </c:pt>
                <c:pt idx="242">
                  <c:v>4166.8226476254576</c:v>
                </c:pt>
                <c:pt idx="243">
                  <c:v>4330.4537729977092</c:v>
                </c:pt>
                <c:pt idx="244">
                  <c:v>4455.1058848534485</c:v>
                </c:pt>
                <c:pt idx="245">
                  <c:v>4290.1867752079434</c:v>
                </c:pt>
                <c:pt idx="246">
                  <c:v>4187.7628561366291</c:v>
                </c:pt>
                <c:pt idx="247">
                  <c:v>3905.624896992992</c:v>
                </c:pt>
                <c:pt idx="248">
                  <c:v>3516.2340947627908</c:v>
                </c:pt>
                <c:pt idx="249">
                  <c:v>3495.0804304486978</c:v>
                </c:pt>
                <c:pt idx="250">
                  <c:v>3485.6611886886385</c:v>
                </c:pt>
                <c:pt idx="251">
                  <c:v>3644.8548208372372</c:v>
                </c:pt>
                <c:pt idx="252">
                  <c:v>3737.7621702203783</c:v>
                </c:pt>
                <c:pt idx="253">
                  <c:v>3709.1196987099797</c:v>
                </c:pt>
                <c:pt idx="254">
                  <c:v>3653.8315604810091</c:v>
                </c:pt>
                <c:pt idx="255">
                  <c:v>3521.3582434242098</c:v>
                </c:pt>
                <c:pt idx="256">
                  <c:v>3526.1895469341875</c:v>
                </c:pt>
                <c:pt idx="257">
                  <c:v>3721.4099788211051</c:v>
                </c:pt>
                <c:pt idx="258">
                  <c:v>3863.3185055434901</c:v>
                </c:pt>
                <c:pt idx="259">
                  <c:v>3784.8738232884293</c:v>
                </c:pt>
                <c:pt idx="260">
                  <c:v>3742.8730784713975</c:v>
                </c:pt>
                <c:pt idx="261">
                  <c:v>3832.0470295659784</c:v>
                </c:pt>
                <c:pt idx="262">
                  <c:v>3764.9938706426328</c:v>
                </c:pt>
                <c:pt idx="263">
                  <c:v>3852.9027125282678</c:v>
                </c:pt>
                <c:pt idx="264">
                  <c:v>3706.846876501746</c:v>
                </c:pt>
                <c:pt idx="265">
                  <c:v>3563.013803999725</c:v>
                </c:pt>
                <c:pt idx="266">
                  <c:v>3845.5109164636469</c:v>
                </c:pt>
                <c:pt idx="267">
                  <c:v>3957.7152339842228</c:v>
                </c:pt>
                <c:pt idx="268">
                  <c:v>4305.4203058659068</c:v>
                </c:pt>
                <c:pt idx="269">
                  <c:v>4328.6351321551365</c:v>
                </c:pt>
                <c:pt idx="270">
                  <c:v>4108.8400260496956</c:v>
                </c:pt>
                <c:pt idx="271">
                  <c:v>4173.6487597805772</c:v>
                </c:pt>
                <c:pt idx="272">
                  <c:v>4058.6563891511028</c:v>
                </c:pt>
                <c:pt idx="273">
                  <c:v>4346.877813970279</c:v>
                </c:pt>
                <c:pt idx="274">
                  <c:v>3929.0081028355021</c:v>
                </c:pt>
                <c:pt idx="275">
                  <c:v>4064.8574869991421</c:v>
                </c:pt>
                <c:pt idx="276">
                  <c:v>4080.9014795003272</c:v>
                </c:pt>
                <c:pt idx="277">
                  <c:v>3960.2455463574206</c:v>
                </c:pt>
                <c:pt idx="278">
                  <c:v>4090.2683281354275</c:v>
                </c:pt>
                <c:pt idx="279">
                  <c:v>4016.9379975486158</c:v>
                </c:pt>
                <c:pt idx="280">
                  <c:v>3913.3813359718124</c:v>
                </c:pt>
                <c:pt idx="281">
                  <c:v>3918.8952902741967</c:v>
                </c:pt>
                <c:pt idx="282">
                  <c:v>4173.5137550738918</c:v>
                </c:pt>
                <c:pt idx="283">
                  <c:v>4265.0848203739679</c:v>
                </c:pt>
                <c:pt idx="284">
                  <c:v>4377.1755145382158</c:v>
                </c:pt>
                <c:pt idx="285">
                  <c:v>4526.0782711917773</c:v>
                </c:pt>
                <c:pt idx="286">
                  <c:v>4605.0854934937006</c:v>
                </c:pt>
                <c:pt idx="287">
                  <c:v>4828.745285741702</c:v>
                </c:pt>
                <c:pt idx="288">
                  <c:v>4923.8232804179561</c:v>
                </c:pt>
                <c:pt idx="289">
                  <c:v>5022.0092404527704</c:v>
                </c:pt>
                <c:pt idx="290">
                  <c:v>5057.0076228494854</c:v>
                </c:pt>
                <c:pt idx="291">
                  <c:v>5302.6922241903821</c:v>
                </c:pt>
                <c:pt idx="292">
                  <c:v>5572.6681934005874</c:v>
                </c:pt>
                <c:pt idx="293">
                  <c:v>5267.0296336653391</c:v>
                </c:pt>
                <c:pt idx="294">
                  <c:v>5329.5545424465799</c:v>
                </c:pt>
                <c:pt idx="295">
                  <c:v>5565.5578766951994</c:v>
                </c:pt>
                <c:pt idx="296">
                  <c:v>5894.8997640486377</c:v>
                </c:pt>
                <c:pt idx="297">
                  <c:v>5949.4570613649075</c:v>
                </c:pt>
                <c:pt idx="298">
                  <c:v>6049.98503733079</c:v>
                </c:pt>
                <c:pt idx="299">
                  <c:v>6360.0830704042164</c:v>
                </c:pt>
                <c:pt idx="300">
                  <c:v>6765.182201490542</c:v>
                </c:pt>
                <c:pt idx="301">
                  <c:v>6871.3752665073398</c:v>
                </c:pt>
                <c:pt idx="302">
                  <c:v>6764.2092978508908</c:v>
                </c:pt>
                <c:pt idx="303">
                  <c:v>7108.7442984369254</c:v>
                </c:pt>
                <c:pt idx="304">
                  <c:v>6896.398997498316</c:v>
                </c:pt>
                <c:pt idx="305">
                  <c:v>6739.3679923252794</c:v>
                </c:pt>
                <c:pt idx="306">
                  <c:v>7218.4561841636987</c:v>
                </c:pt>
                <c:pt idx="307">
                  <c:v>7563.2673991688307</c:v>
                </c:pt>
                <c:pt idx="308">
                  <c:v>7573.0164508463604</c:v>
                </c:pt>
                <c:pt idx="309">
                  <c:v>7494.8780671065269</c:v>
                </c:pt>
                <c:pt idx="310">
                  <c:v>7566.7539477700784</c:v>
                </c:pt>
                <c:pt idx="311">
                  <c:v>7887.5464813857907</c:v>
                </c:pt>
                <c:pt idx="312">
                  <c:v>8030.2321972340587</c:v>
                </c:pt>
                <c:pt idx="313">
                  <c:v>7804.0285864701727</c:v>
                </c:pt>
                <c:pt idx="314">
                  <c:v>8196.5790283982078</c:v>
                </c:pt>
                <c:pt idx="315">
                  <c:v>7866.9699959292302</c:v>
                </c:pt>
                <c:pt idx="316">
                  <c:v>8136.8464016395828</c:v>
                </c:pt>
                <c:pt idx="317">
                  <c:v>8535.8448017903829</c:v>
                </c:pt>
                <c:pt idx="318">
                  <c:v>8703.4119710943287</c:v>
                </c:pt>
                <c:pt idx="319">
                  <c:v>8641.7308904551828</c:v>
                </c:pt>
                <c:pt idx="320">
                  <c:v>8489.8179031318705</c:v>
                </c:pt>
                <c:pt idx="321">
                  <c:v>8507.1116622005502</c:v>
                </c:pt>
                <c:pt idx="322">
                  <c:v>8992.8337096655523</c:v>
                </c:pt>
                <c:pt idx="323">
                  <c:v>9336.2880147050982</c:v>
                </c:pt>
                <c:pt idx="324">
                  <c:v>9290.6055574491456</c:v>
                </c:pt>
                <c:pt idx="325">
                  <c:v>9191.9950700623795</c:v>
                </c:pt>
                <c:pt idx="326">
                  <c:v>8996.7938627545336</c:v>
                </c:pt>
                <c:pt idx="327">
                  <c:v>8783.3449283606824</c:v>
                </c:pt>
                <c:pt idx="328">
                  <c:v>8851.1260011728409</c:v>
                </c:pt>
                <c:pt idx="329">
                  <c:v>8732.1049098350704</c:v>
                </c:pt>
                <c:pt idx="330">
                  <c:v>8970.8493901748716</c:v>
                </c:pt>
                <c:pt idx="331">
                  <c:v>8521.4008648777217</c:v>
                </c:pt>
                <c:pt idx="332">
                  <c:v>8550.6377912451171</c:v>
                </c:pt>
                <c:pt idx="333">
                  <c:v>9012.0387570984949</c:v>
                </c:pt>
                <c:pt idx="334">
                  <c:v>9195.6590467743772</c:v>
                </c:pt>
                <c:pt idx="335">
                  <c:v>9243.9362567699427</c:v>
                </c:pt>
                <c:pt idx="336">
                  <c:v>9739.4759476866093</c:v>
                </c:pt>
                <c:pt idx="337">
                  <c:v>9847.7789202248841</c:v>
                </c:pt>
                <c:pt idx="338">
                  <c:v>10167.880974026793</c:v>
                </c:pt>
                <c:pt idx="339">
                  <c:v>10692.50296076268</c:v>
                </c:pt>
                <c:pt idx="340">
                  <c:v>11138.968421889325</c:v>
                </c:pt>
                <c:pt idx="341">
                  <c:v>11173.30986153401</c:v>
                </c:pt>
                <c:pt idx="342">
                  <c:v>11831.239039420578</c:v>
                </c:pt>
                <c:pt idx="343">
                  <c:v>11505.572353621486</c:v>
                </c:pt>
                <c:pt idx="344">
                  <c:v>12485.260333960001</c:v>
                </c:pt>
                <c:pt idx="345">
                  <c:v>12276.594177998528</c:v>
                </c:pt>
                <c:pt idx="346">
                  <c:v>13392.647078126194</c:v>
                </c:pt>
                <c:pt idx="347">
                  <c:v>14108.430493863729</c:v>
                </c:pt>
                <c:pt idx="348">
                  <c:v>14386.832152799141</c:v>
                </c:pt>
                <c:pt idx="349">
                  <c:v>14528.225939196851</c:v>
                </c:pt>
                <c:pt idx="350">
                  <c:v>14484.757487186775</c:v>
                </c:pt>
                <c:pt idx="351">
                  <c:v>15058.91878922137</c:v>
                </c:pt>
                <c:pt idx="352">
                  <c:v>15142.224727963345</c:v>
                </c:pt>
                <c:pt idx="353">
                  <c:v>16416.397512147276</c:v>
                </c:pt>
                <c:pt idx="354">
                  <c:v>17436.676617527228</c:v>
                </c:pt>
                <c:pt idx="355">
                  <c:v>17392.59669903812</c:v>
                </c:pt>
                <c:pt idx="356">
                  <c:v>17618.161285627946</c:v>
                </c:pt>
                <c:pt idx="357">
                  <c:v>17117.893595922542</c:v>
                </c:pt>
                <c:pt idx="358">
                  <c:v>18532.927152135882</c:v>
                </c:pt>
                <c:pt idx="359">
                  <c:v>18561.430794095868</c:v>
                </c:pt>
                <c:pt idx="360">
                  <c:v>17916.588126878181</c:v>
                </c:pt>
                <c:pt idx="361">
                  <c:v>18656.632799458883</c:v>
                </c:pt>
                <c:pt idx="362">
                  <c:v>19981.608204243654</c:v>
                </c:pt>
                <c:pt idx="363">
                  <c:v>19973.355800055302</c:v>
                </c:pt>
                <c:pt idx="364">
                  <c:v>18788.49638728442</c:v>
                </c:pt>
                <c:pt idx="365">
                  <c:v>19557.490755919585</c:v>
                </c:pt>
                <c:pt idx="366">
                  <c:v>20594.292013363149</c:v>
                </c:pt>
                <c:pt idx="367">
                  <c:v>19918.799235324837</c:v>
                </c:pt>
                <c:pt idx="368">
                  <c:v>19042.551338163663</c:v>
                </c:pt>
                <c:pt idx="369">
                  <c:v>19168.517815265615</c:v>
                </c:pt>
                <c:pt idx="370">
                  <c:v>19071.793474369784</c:v>
                </c:pt>
                <c:pt idx="371">
                  <c:v>19778.308063627814</c:v>
                </c:pt>
                <c:pt idx="372">
                  <c:v>18985.811037826312</c:v>
                </c:pt>
                <c:pt idx="373">
                  <c:v>18484.851427782225</c:v>
                </c:pt>
                <c:pt idx="374">
                  <c:v>18882.238763776688</c:v>
                </c:pt>
                <c:pt idx="375">
                  <c:v>19614.246513932019</c:v>
                </c:pt>
                <c:pt idx="376">
                  <c:v>20471.879442753696</c:v>
                </c:pt>
                <c:pt idx="377">
                  <c:v>20480.518575878537</c:v>
                </c:pt>
                <c:pt idx="378">
                  <c:v>20748.567602999636</c:v>
                </c:pt>
                <c:pt idx="379">
                  <c:v>19700.536704804523</c:v>
                </c:pt>
                <c:pt idx="380">
                  <c:v>18515.549422010528</c:v>
                </c:pt>
                <c:pt idx="381">
                  <c:v>17956.86123375078</c:v>
                </c:pt>
                <c:pt idx="382">
                  <c:v>18372.329132116072</c:v>
                </c:pt>
                <c:pt idx="383">
                  <c:v>17645.721887270014</c:v>
                </c:pt>
                <c:pt idx="384">
                  <c:v>18431.150614194288</c:v>
                </c:pt>
                <c:pt idx="385">
                  <c:v>18170.368264154054</c:v>
                </c:pt>
                <c:pt idx="386">
                  <c:v>18766.556217269212</c:v>
                </c:pt>
                <c:pt idx="387">
                  <c:v>19399.533391921483</c:v>
                </c:pt>
                <c:pt idx="388">
                  <c:v>19810.39610962899</c:v>
                </c:pt>
                <c:pt idx="389">
                  <c:v>20363.04672989931</c:v>
                </c:pt>
                <c:pt idx="390">
                  <c:v>21276.777362763351</c:v>
                </c:pt>
                <c:pt idx="391">
                  <c:v>21650.993323019629</c:v>
                </c:pt>
                <c:pt idx="392">
                  <c:v>22734.668840823408</c:v>
                </c:pt>
                <c:pt idx="393">
                  <c:v>23347.777390122737</c:v>
                </c:pt>
                <c:pt idx="394">
                  <c:v>24011.858222429997</c:v>
                </c:pt>
                <c:pt idx="395">
                  <c:v>25297.549159091788</c:v>
                </c:pt>
                <c:pt idx="396">
                  <c:v>25430.437184824495</c:v>
                </c:pt>
                <c:pt idx="397">
                  <c:v>25554.334274788962</c:v>
                </c:pt>
                <c:pt idx="398">
                  <c:v>25605.059628324416</c:v>
                </c:pt>
                <c:pt idx="399">
                  <c:v>26634.997546814138</c:v>
                </c:pt>
                <c:pt idx="400">
                  <c:v>27273.225358030901</c:v>
                </c:pt>
                <c:pt idx="401">
                  <c:v>27212.815163862862</c:v>
                </c:pt>
                <c:pt idx="402">
                  <c:v>28199.497416074199</c:v>
                </c:pt>
                <c:pt idx="403">
                  <c:v>27910.565365549104</c:v>
                </c:pt>
                <c:pt idx="404">
                  <c:v>26674.266872682107</c:v>
                </c:pt>
                <c:pt idx="405">
                  <c:v>27016.604413726109</c:v>
                </c:pt>
                <c:pt idx="406">
                  <c:v>27519.167289030243</c:v>
                </c:pt>
                <c:pt idx="407">
                  <c:v>28321.901398851252</c:v>
                </c:pt>
                <c:pt idx="408">
                  <c:v>26340.444533184822</c:v>
                </c:pt>
                <c:pt idx="409">
                  <c:v>26728.860728271164</c:v>
                </c:pt>
                <c:pt idx="410">
                  <c:v>26400.229385617073</c:v>
                </c:pt>
                <c:pt idx="411">
                  <c:v>25975.660896637579</c:v>
                </c:pt>
                <c:pt idx="412">
                  <c:v>26821.298537127612</c:v>
                </c:pt>
                <c:pt idx="413">
                  <c:v>27388.19350300834</c:v>
                </c:pt>
                <c:pt idx="414">
                  <c:v>26748.240973617048</c:v>
                </c:pt>
                <c:pt idx="415">
                  <c:v>27596.32070192655</c:v>
                </c:pt>
                <c:pt idx="416">
                  <c:v>25968.441340040605</c:v>
                </c:pt>
                <c:pt idx="417">
                  <c:v>25949.042914359594</c:v>
                </c:pt>
                <c:pt idx="418">
                  <c:v>27154.40190677451</c:v>
                </c:pt>
                <c:pt idx="419">
                  <c:v>28454.907677295661</c:v>
                </c:pt>
                <c:pt idx="420">
                  <c:v>30291.188234434579</c:v>
                </c:pt>
                <c:pt idx="421">
                  <c:v>31257.083353665996</c:v>
                </c:pt>
                <c:pt idx="422">
                  <c:v>32099.618035464064</c:v>
                </c:pt>
                <c:pt idx="423">
                  <c:v>32262.427298139937</c:v>
                </c:pt>
                <c:pt idx="424">
                  <c:v>33033.047636583309</c:v>
                </c:pt>
                <c:pt idx="425">
                  <c:v>32124.837024863085</c:v>
                </c:pt>
                <c:pt idx="426">
                  <c:v>33223.153077906129</c:v>
                </c:pt>
                <c:pt idx="427">
                  <c:v>34029.346110494596</c:v>
                </c:pt>
                <c:pt idx="428">
                  <c:v>33404.465227867586</c:v>
                </c:pt>
                <c:pt idx="429">
                  <c:v>34400.653189893055</c:v>
                </c:pt>
                <c:pt idx="430">
                  <c:v>35939.704012955684</c:v>
                </c:pt>
                <c:pt idx="431">
                  <c:v>36105.997023423632</c:v>
                </c:pt>
                <c:pt idx="432">
                  <c:v>34783.867624419901</c:v>
                </c:pt>
                <c:pt idx="433">
                  <c:v>35511.476567387515</c:v>
                </c:pt>
                <c:pt idx="434">
                  <c:v>35349.047073568283</c:v>
                </c:pt>
                <c:pt idx="435">
                  <c:v>33204.208293332456</c:v>
                </c:pt>
                <c:pt idx="436">
                  <c:v>30511.845063867597</c:v>
                </c:pt>
                <c:pt idx="437">
                  <c:v>28060.859061732179</c:v>
                </c:pt>
                <c:pt idx="438">
                  <c:v>29890.567376852425</c:v>
                </c:pt>
                <c:pt idx="439">
                  <c:v>30511.693366943418</c:v>
                </c:pt>
                <c:pt idx="440">
                  <c:v>29092.411438286679</c:v>
                </c:pt>
                <c:pt idx="441">
                  <c:v>29278.544686668836</c:v>
                </c:pt>
                <c:pt idx="442">
                  <c:v>32459.190110160416</c:v>
                </c:pt>
                <c:pt idx="443">
                  <c:v>32954.484892051354</c:v>
                </c:pt>
                <c:pt idx="444">
                  <c:v>34620.498875769008</c:v>
                </c:pt>
                <c:pt idx="445">
                  <c:v>33794.211429101029</c:v>
                </c:pt>
                <c:pt idx="446">
                  <c:v>35045.27313620635</c:v>
                </c:pt>
                <c:pt idx="447">
                  <c:v>36798.342834298797</c:v>
                </c:pt>
                <c:pt idx="448">
                  <c:v>37510.059583056973</c:v>
                </c:pt>
                <c:pt idx="449">
                  <c:v>36805.433113789244</c:v>
                </c:pt>
                <c:pt idx="450">
                  <c:v>36725.859767397233</c:v>
                </c:pt>
                <c:pt idx="451">
                  <c:v>38691.501233867872</c:v>
                </c:pt>
                <c:pt idx="452">
                  <c:v>38317.934789454877</c:v>
                </c:pt>
                <c:pt idx="453">
                  <c:v>39616.567917404289</c:v>
                </c:pt>
                <c:pt idx="454">
                  <c:v>39434.569404391732</c:v>
                </c:pt>
                <c:pt idx="455">
                  <c:v>40468.504379605482</c:v>
                </c:pt>
                <c:pt idx="456">
                  <c:v>41612.103844868754</c:v>
                </c:pt>
                <c:pt idx="457">
                  <c:v>42222.470184065285</c:v>
                </c:pt>
                <c:pt idx="458">
                  <c:v>42917.11426353352</c:v>
                </c:pt>
                <c:pt idx="459">
                  <c:v>43237.705107082118</c:v>
                </c:pt>
                <c:pt idx="460">
                  <c:v>43939.669249495593</c:v>
                </c:pt>
                <c:pt idx="461">
                  <c:v>44721.487784451863</c:v>
                </c:pt>
                <c:pt idx="462">
                  <c:v>45591.946822688435</c:v>
                </c:pt>
                <c:pt idx="463">
                  <c:v>45054.78250522352</c:v>
                </c:pt>
                <c:pt idx="464">
                  <c:v>46409.219376895548</c:v>
                </c:pt>
                <c:pt idx="465">
                  <c:v>46855.768885740035</c:v>
                </c:pt>
                <c:pt idx="466">
                  <c:v>46877.837952885224</c:v>
                </c:pt>
                <c:pt idx="467">
                  <c:v>47138.80687676894</c:v>
                </c:pt>
                <c:pt idx="468">
                  <c:v>48762.92732890114</c:v>
                </c:pt>
                <c:pt idx="469">
                  <c:v>48913.312196783474</c:v>
                </c:pt>
                <c:pt idx="470">
                  <c:v>48264.330370556556</c:v>
                </c:pt>
                <c:pt idx="471">
                  <c:v>49984.036725989856</c:v>
                </c:pt>
                <c:pt idx="472">
                  <c:v>49832.585094710106</c:v>
                </c:pt>
                <c:pt idx="473">
                  <c:v>47476.799466942779</c:v>
                </c:pt>
                <c:pt idx="474">
                  <c:v>48176.654967884977</c:v>
                </c:pt>
                <c:pt idx="475">
                  <c:v>49487.734456181002</c:v>
                </c:pt>
                <c:pt idx="476">
                  <c:v>51139.783495531687</c:v>
                </c:pt>
                <c:pt idx="477">
                  <c:v>52617.825518119542</c:v>
                </c:pt>
                <c:pt idx="478">
                  <c:v>52452.710781643684</c:v>
                </c:pt>
                <c:pt idx="479">
                  <c:v>53008.080083399727</c:v>
                </c:pt>
                <c:pt idx="480">
                  <c:v>53334.980913274056</c:v>
                </c:pt>
                <c:pt idx="481">
                  <c:v>52634.425938978202</c:v>
                </c:pt>
                <c:pt idx="482">
                  <c:v>51555.420207229152</c:v>
                </c:pt>
                <c:pt idx="483">
                  <c:v>52687.88656750114</c:v>
                </c:pt>
                <c:pt idx="484">
                  <c:v>50095.74792415322</c:v>
                </c:pt>
                <c:pt idx="485">
                  <c:v>49362.89722777078</c:v>
                </c:pt>
                <c:pt idx="486">
                  <c:v>48768.716033840108</c:v>
                </c:pt>
                <c:pt idx="487">
                  <c:v>45233.569345979107</c:v>
                </c:pt>
                <c:pt idx="488">
                  <c:v>44993.017224197189</c:v>
                </c:pt>
                <c:pt idx="489">
                  <c:v>47214.457463607469</c:v>
                </c:pt>
                <c:pt idx="490">
                  <c:v>47661.861662532618</c:v>
                </c:pt>
                <c:pt idx="491">
                  <c:v>47673.729466086588</c:v>
                </c:pt>
                <c:pt idx="492">
                  <c:v>51477.902382562432</c:v>
                </c:pt>
                <c:pt idx="493">
                  <c:v>51846.432685719192</c:v>
                </c:pt>
                <c:pt idx="494">
                  <c:v>53967.366554026587</c:v>
                </c:pt>
                <c:pt idx="495">
                  <c:v>56324.715092473023</c:v>
                </c:pt>
                <c:pt idx="496">
                  <c:v>53640.617119456314</c:v>
                </c:pt>
                <c:pt idx="497">
                  <c:v>54658.286907446636</c:v>
                </c:pt>
                <c:pt idx="498">
                  <c:v>57215.092252403178</c:v>
                </c:pt>
                <c:pt idx="499">
                  <c:v>56816.531919772933</c:v>
                </c:pt>
                <c:pt idx="500">
                  <c:v>58758.123265067334</c:v>
                </c:pt>
                <c:pt idx="501">
                  <c:v>57135.928997965355</c:v>
                </c:pt>
                <c:pt idx="502">
                  <c:v>57507.083992736138</c:v>
                </c:pt>
                <c:pt idx="503">
                  <c:v>59103.825686878445</c:v>
                </c:pt>
                <c:pt idx="504">
                  <c:v>56591.913095186115</c:v>
                </c:pt>
                <c:pt idx="505">
                  <c:v>55113.336181748185</c:v>
                </c:pt>
                <c:pt idx="506">
                  <c:v>55717.764139653416</c:v>
                </c:pt>
                <c:pt idx="507">
                  <c:v>60362.954135976317</c:v>
                </c:pt>
                <c:pt idx="508">
                  <c:v>61334.073342115909</c:v>
                </c:pt>
                <c:pt idx="509">
                  <c:v>61980.473141068476</c:v>
                </c:pt>
                <c:pt idx="510">
                  <c:v>60916.144456290051</c:v>
                </c:pt>
                <c:pt idx="511">
                  <c:v>61913.34174103952</c:v>
                </c:pt>
                <c:pt idx="512">
                  <c:v>64387.089310302748</c:v>
                </c:pt>
                <c:pt idx="513">
                  <c:v>64945.260987533766</c:v>
                </c:pt>
                <c:pt idx="514">
                  <c:v>68393.204893361937</c:v>
                </c:pt>
                <c:pt idx="515">
                  <c:v>65641.541080887313</c:v>
                </c:pt>
                <c:pt idx="516">
                  <c:v>65192.815506058374</c:v>
                </c:pt>
                <c:pt idx="517">
                  <c:v>62414.49328763668</c:v>
                </c:pt>
                <c:pt idx="518">
                  <c:v>64653.363576357493</c:v>
                </c:pt>
                <c:pt idx="519">
                  <c:v>66131.016200895145</c:v>
                </c:pt>
                <c:pt idx="520">
                  <c:v>66303.221367082282</c:v>
                </c:pt>
                <c:pt idx="521">
                  <c:v>62707.99549167361</c:v>
                </c:pt>
                <c:pt idx="522">
                  <c:v>59024.214296515238</c:v>
                </c:pt>
                <c:pt idx="523">
                  <c:v>61704.503867719992</c:v>
                </c:pt>
                <c:pt idx="524">
                  <c:v>60250.869165604243</c:v>
                </c:pt>
                <c:pt idx="525">
                  <c:v>63013.672771193022</c:v>
                </c:pt>
                <c:pt idx="526">
                  <c:v>61140.906416433165</c:v>
                </c:pt>
                <c:pt idx="527">
                  <c:v>60059.018077394379</c:v>
                </c:pt>
                <c:pt idx="528">
                  <c:v>55593.750201376264</c:v>
                </c:pt>
                <c:pt idx="529">
                  <c:v>58693.190725103312</c:v>
                </c:pt>
                <c:pt idx="530">
                  <c:v>58948.940434368873</c:v>
                </c:pt>
                <c:pt idx="531">
                  <c:v>53792.641245210369</c:v>
                </c:pt>
                <c:pt idx="532">
                  <c:v>50684.647674193475</c:v>
                </c:pt>
                <c:pt idx="533">
                  <c:v>48320.908308330254</c:v>
                </c:pt>
                <c:pt idx="534">
                  <c:v>52035.351026264092</c:v>
                </c:pt>
                <c:pt idx="535">
                  <c:v>54522.110044739056</c:v>
                </c:pt>
                <c:pt idx="536">
                  <c:v>56495.128901983051</c:v>
                </c:pt>
                <c:pt idx="537">
                  <c:v>56025.507493472425</c:v>
                </c:pt>
                <c:pt idx="538">
                  <c:v>58858.756625272566</c:v>
                </c:pt>
                <c:pt idx="539">
                  <c:v>62375.426072616698</c:v>
                </c:pt>
                <c:pt idx="540">
                  <c:v>65069.451912406046</c:v>
                </c:pt>
                <c:pt idx="541">
                  <c:v>65829.541194085235</c:v>
                </c:pt>
                <c:pt idx="542">
                  <c:v>68421.901943354183</c:v>
                </c:pt>
                <c:pt idx="543">
                  <c:v>71082.111279960824</c:v>
                </c:pt>
                <c:pt idx="544">
                  <c:v>68305.736420110217</c:v>
                </c:pt>
                <c:pt idx="545">
                  <c:v>68532.087969459171</c:v>
                </c:pt>
                <c:pt idx="546">
                  <c:v>65878.792798424794</c:v>
                </c:pt>
                <c:pt idx="547">
                  <c:v>68435.917668171329</c:v>
                </c:pt>
                <c:pt idx="548">
                  <c:v>68131.856885971647</c:v>
                </c:pt>
                <c:pt idx="549">
                  <c:v>65464.494688885854</c:v>
                </c:pt>
                <c:pt idx="550">
                  <c:v>65478.392801108304</c:v>
                </c:pt>
                <c:pt idx="551">
                  <c:v>71295.440834844529</c:v>
                </c:pt>
                <c:pt idx="552">
                  <c:v>72761.995182361366</c:v>
                </c:pt>
                <c:pt idx="553">
                  <c:v>74778.106373472794</c:v>
                </c:pt>
                <c:pt idx="554">
                  <c:v>75395.773532117673</c:v>
                </c:pt>
                <c:pt idx="555">
                  <c:v>75909.015181282855</c:v>
                </c:pt>
                <c:pt idx="556">
                  <c:v>77403.648508399288</c:v>
                </c:pt>
                <c:pt idx="557">
                  <c:v>75898.402976950994</c:v>
                </c:pt>
                <c:pt idx="558">
                  <c:v>76259.686964961569</c:v>
                </c:pt>
                <c:pt idx="559">
                  <c:v>79071.762921794521</c:v>
                </c:pt>
                <c:pt idx="560">
                  <c:v>78872.462543350135</c:v>
                </c:pt>
                <c:pt idx="561">
                  <c:v>79807.085449996332</c:v>
                </c:pt>
                <c:pt idx="562">
                  <c:v>83647.953070739764</c:v>
                </c:pt>
                <c:pt idx="563">
                  <c:v>84838.112876620871</c:v>
                </c:pt>
                <c:pt idx="564">
                  <c:v>83573.261451743339</c:v>
                </c:pt>
                <c:pt idx="565">
                  <c:v>80627.345772200104</c:v>
                </c:pt>
                <c:pt idx="566">
                  <c:v>80692.323350157923</c:v>
                </c:pt>
                <c:pt idx="567">
                  <c:v>77602.694981403722</c:v>
                </c:pt>
                <c:pt idx="568">
                  <c:v>76340.386264027722</c:v>
                </c:pt>
                <c:pt idx="569">
                  <c:v>76034.879672237716</c:v>
                </c:pt>
                <c:pt idx="570">
                  <c:v>79127.028141308445</c:v>
                </c:pt>
                <c:pt idx="571">
                  <c:v>76429.025950071431</c:v>
                </c:pt>
                <c:pt idx="572">
                  <c:v>79691.460065970998</c:v>
                </c:pt>
                <c:pt idx="573">
                  <c:v>79823.747889680511</c:v>
                </c:pt>
                <c:pt idx="574">
                  <c:v>70970.823288602391</c:v>
                </c:pt>
                <c:pt idx="575">
                  <c:v>72376.038492634383</c:v>
                </c:pt>
                <c:pt idx="576">
                  <c:v>71856.675278015085</c:v>
                </c:pt>
                <c:pt idx="577">
                  <c:v>71804.586374106046</c:v>
                </c:pt>
                <c:pt idx="578">
                  <c:v>70334.466453141227</c:v>
                </c:pt>
                <c:pt idx="579">
                  <c:v>67812.363920937976</c:v>
                </c:pt>
                <c:pt idx="580">
                  <c:v>65762.450409499157</c:v>
                </c:pt>
                <c:pt idx="581">
                  <c:v>65016.526663239325</c:v>
                </c:pt>
                <c:pt idx="582">
                  <c:v>60193.210616200253</c:v>
                </c:pt>
                <c:pt idx="583">
                  <c:v>54994.329034600101</c:v>
                </c:pt>
                <c:pt idx="584">
                  <c:v>48660.258198247771</c:v>
                </c:pt>
                <c:pt idx="585">
                  <c:v>56839.230109035489</c:v>
                </c:pt>
                <c:pt idx="586">
                  <c:v>54062.645086055127</c:v>
                </c:pt>
                <c:pt idx="587">
                  <c:v>53220.451794640052</c:v>
                </c:pt>
                <c:pt idx="588">
                  <c:v>59989.443973406371</c:v>
                </c:pt>
                <c:pt idx="589">
                  <c:v>63815.738680473354</c:v>
                </c:pt>
                <c:pt idx="590">
                  <c:v>65434.795023387902</c:v>
                </c:pt>
                <c:pt idx="591">
                  <c:v>68770.896438942291</c:v>
                </c:pt>
                <c:pt idx="592">
                  <c:v>72047.953441871476</c:v>
                </c:pt>
                <c:pt idx="593">
                  <c:v>75486.341152749985</c:v>
                </c:pt>
                <c:pt idx="594">
                  <c:v>70625.201949731651</c:v>
                </c:pt>
                <c:pt idx="595">
                  <c:v>69383.787462460241</c:v>
                </c:pt>
                <c:pt idx="596">
                  <c:v>67219.540610416196</c:v>
                </c:pt>
                <c:pt idx="597">
                  <c:v>71611.611618268304</c:v>
                </c:pt>
                <c:pt idx="598">
                  <c:v>73630.31430514263</c:v>
                </c:pt>
                <c:pt idx="599">
                  <c:v>73033.135640970766</c:v>
                </c:pt>
                <c:pt idx="600">
                  <c:v>81924.408673309459</c:v>
                </c:pt>
                <c:pt idx="601">
                  <c:v>81233.982526774271</c:v>
                </c:pt>
                <c:pt idx="602">
                  <c:v>83971.380899766751</c:v>
                </c:pt>
                <c:pt idx="603">
                  <c:v>83317.714082290608</c:v>
                </c:pt>
                <c:pt idx="604">
                  <c:v>82391.412732437922</c:v>
                </c:pt>
                <c:pt idx="605">
                  <c:v>86043.016623022122</c:v>
                </c:pt>
                <c:pt idx="606">
                  <c:v>85630.457566918063</c:v>
                </c:pt>
                <c:pt idx="607">
                  <c:v>85473.171542459153</c:v>
                </c:pt>
                <c:pt idx="608">
                  <c:v>87682.464985854327</c:v>
                </c:pt>
                <c:pt idx="609">
                  <c:v>86049.457989711271</c:v>
                </c:pt>
                <c:pt idx="610">
                  <c:v>85698.238521980456</c:v>
                </c:pt>
                <c:pt idx="611">
                  <c:v>90507.74364536794</c:v>
                </c:pt>
                <c:pt idx="612">
                  <c:v>86229.134876922995</c:v>
                </c:pt>
                <c:pt idx="613">
                  <c:v>84657.18637103017</c:v>
                </c:pt>
                <c:pt idx="614">
                  <c:v>83766.685893311937</c:v>
                </c:pt>
                <c:pt idx="615">
                  <c:v>84115.649530074894</c:v>
                </c:pt>
                <c:pt idx="616">
                  <c:v>82466.486516953199</c:v>
                </c:pt>
                <c:pt idx="617">
                  <c:v>86541.765867756083</c:v>
                </c:pt>
                <c:pt idx="618">
                  <c:v>85465.160337831447</c:v>
                </c:pt>
                <c:pt idx="619">
                  <c:v>83995.356149889529</c:v>
                </c:pt>
                <c:pt idx="620">
                  <c:v>84125.548951921854</c:v>
                </c:pt>
                <c:pt idx="621">
                  <c:v>80848.715806811277</c:v>
                </c:pt>
                <c:pt idx="622">
                  <c:v>83405.338152669006</c:v>
                </c:pt>
                <c:pt idx="623">
                  <c:v>84029.802259951859</c:v>
                </c:pt>
                <c:pt idx="624">
                  <c:v>79205.374013860564</c:v>
                </c:pt>
                <c:pt idx="625">
                  <c:v>77599.081108322076</c:v>
                </c:pt>
                <c:pt idx="626">
                  <c:v>79881.409762063835</c:v>
                </c:pt>
                <c:pt idx="627">
                  <c:v>87089.628594058318</c:v>
                </c:pt>
                <c:pt idx="628">
                  <c:v>87890.09549735488</c:v>
                </c:pt>
                <c:pt idx="629">
                  <c:v>86679.55884504116</c:v>
                </c:pt>
                <c:pt idx="630">
                  <c:v>91733.52320692777</c:v>
                </c:pt>
                <c:pt idx="631">
                  <c:v>94494.28028124955</c:v>
                </c:pt>
                <c:pt idx="632">
                  <c:v>94192.380505178982</c:v>
                </c:pt>
                <c:pt idx="633">
                  <c:v>85980.170714644701</c:v>
                </c:pt>
                <c:pt idx="634">
                  <c:v>87826.233764024684</c:v>
                </c:pt>
                <c:pt idx="635">
                  <c:v>89551.220038760512</c:v>
                </c:pt>
                <c:pt idx="636">
                  <c:v>93520.50622600253</c:v>
                </c:pt>
                <c:pt idx="637">
                  <c:v>90516.393764757755</c:v>
                </c:pt>
                <c:pt idx="638">
                  <c:v>95912.78202494634</c:v>
                </c:pt>
                <c:pt idx="639">
                  <c:v>96517.022960425296</c:v>
                </c:pt>
                <c:pt idx="640">
                  <c:v>94420.885559175367</c:v>
                </c:pt>
                <c:pt idx="641">
                  <c:v>98528.212965176601</c:v>
                </c:pt>
                <c:pt idx="642">
                  <c:v>99849.45659539703</c:v>
                </c:pt>
                <c:pt idx="643">
                  <c:v>105610.93000008198</c:v>
                </c:pt>
                <c:pt idx="644">
                  <c:v>106064.98307143133</c:v>
                </c:pt>
                <c:pt idx="645">
                  <c:v>99273.408862404831</c:v>
                </c:pt>
                <c:pt idx="646">
                  <c:v>103992.35049799747</c:v>
                </c:pt>
                <c:pt idx="647">
                  <c:v>106215.99813022606</c:v>
                </c:pt>
                <c:pt idx="648">
                  <c:v>112818.82005959324</c:v>
                </c:pt>
                <c:pt idx="649">
                  <c:v>112808.93713095602</c:v>
                </c:pt>
                <c:pt idx="650">
                  <c:v>101841.67482487191</c:v>
                </c:pt>
                <c:pt idx="651">
                  <c:v>106550.20245039008</c:v>
                </c:pt>
                <c:pt idx="652">
                  <c:v>112033.59551909451</c:v>
                </c:pt>
                <c:pt idx="653">
                  <c:v>115578.70819218388</c:v>
                </c:pt>
                <c:pt idx="654">
                  <c:v>123621.86516889042</c:v>
                </c:pt>
                <c:pt idx="655">
                  <c:v>124871.59569044229</c:v>
                </c:pt>
                <c:pt idx="656">
                  <c:v>128544.89347222976</c:v>
                </c:pt>
                <c:pt idx="657">
                  <c:v>131147.34911302177</c:v>
                </c:pt>
                <c:pt idx="658">
                  <c:v>145119.11883604265</c:v>
                </c:pt>
                <c:pt idx="659">
                  <c:v>140740.35259193141</c:v>
                </c:pt>
                <c:pt idx="660">
                  <c:v>134851.97327597864</c:v>
                </c:pt>
                <c:pt idx="661">
                  <c:v>137194.05537744117</c:v>
                </c:pt>
                <c:pt idx="662">
                  <c:v>142680.98070880101</c:v>
                </c:pt>
                <c:pt idx="663">
                  <c:v>139921.78736765808</c:v>
                </c:pt>
                <c:pt idx="664">
                  <c:v>140279.98714331927</c:v>
                </c:pt>
                <c:pt idx="665">
                  <c:v>139401.84845180082</c:v>
                </c:pt>
                <c:pt idx="666">
                  <c:v>139688.69563536008</c:v>
                </c:pt>
                <c:pt idx="667">
                  <c:v>131622.34396815707</c:v>
                </c:pt>
                <c:pt idx="668">
                  <c:v>125137.16629626761</c:v>
                </c:pt>
                <c:pt idx="669">
                  <c:v>131890.56888694459</c:v>
                </c:pt>
                <c:pt idx="670">
                  <c:v>137333.25742603146</c:v>
                </c:pt>
                <c:pt idx="671">
                  <c:v>133811.60697252999</c:v>
                </c:pt>
                <c:pt idx="672">
                  <c:v>132064.57601305735</c:v>
                </c:pt>
                <c:pt idx="673">
                  <c:v>124682.56240765548</c:v>
                </c:pt>
                <c:pt idx="674">
                  <c:v>124032.19322562467</c:v>
                </c:pt>
                <c:pt idx="675">
                  <c:v>129637.79098879879</c:v>
                </c:pt>
                <c:pt idx="676">
                  <c:v>125217.8164325939</c:v>
                </c:pt>
                <c:pt idx="677">
                  <c:v>123337.53317926043</c:v>
                </c:pt>
                <c:pt idx="678">
                  <c:v>121143.30912898811</c:v>
                </c:pt>
                <c:pt idx="679">
                  <c:v>135849.28308274518</c:v>
                </c:pt>
                <c:pt idx="680">
                  <c:v>137542.9976045076</c:v>
                </c:pt>
                <c:pt idx="681">
                  <c:v>153373.81150839312</c:v>
                </c:pt>
                <c:pt idx="682">
                  <c:v>159567.95092258992</c:v>
                </c:pt>
                <c:pt idx="683">
                  <c:v>162643.20829995043</c:v>
                </c:pt>
                <c:pt idx="684">
                  <c:v>168691.43755132152</c:v>
                </c:pt>
                <c:pt idx="685">
                  <c:v>172557.52478626647</c:v>
                </c:pt>
                <c:pt idx="686">
                  <c:v>178932.57626073269</c:v>
                </c:pt>
                <c:pt idx="687">
                  <c:v>193028.6698994617</c:v>
                </c:pt>
                <c:pt idx="688">
                  <c:v>191349.86095161212</c:v>
                </c:pt>
                <c:pt idx="689">
                  <c:v>198796.92965004352</c:v>
                </c:pt>
                <c:pt idx="690">
                  <c:v>192931.52563918379</c:v>
                </c:pt>
                <c:pt idx="691">
                  <c:v>195827.38925272282</c:v>
                </c:pt>
                <c:pt idx="692">
                  <c:v>198531.33467804655</c:v>
                </c:pt>
                <c:pt idx="693">
                  <c:v>196236.03450529979</c:v>
                </c:pt>
                <c:pt idx="694">
                  <c:v>200375.51591156836</c:v>
                </c:pt>
                <c:pt idx="695">
                  <c:v>199327.8725641763</c:v>
                </c:pt>
                <c:pt idx="696">
                  <c:v>198216.00175822608</c:v>
                </c:pt>
                <c:pt idx="697">
                  <c:v>191241.25637475832</c:v>
                </c:pt>
                <c:pt idx="698">
                  <c:v>194553.21070090766</c:v>
                </c:pt>
                <c:pt idx="699">
                  <c:v>196398.76191293754</c:v>
                </c:pt>
                <c:pt idx="700">
                  <c:v>185526.57817058972</c:v>
                </c:pt>
                <c:pt idx="701">
                  <c:v>189556.28965908621</c:v>
                </c:pt>
                <c:pt idx="702">
                  <c:v>187205.09030904179</c:v>
                </c:pt>
                <c:pt idx="703">
                  <c:v>207881.40580044064</c:v>
                </c:pt>
                <c:pt idx="704">
                  <c:v>207931.29733783274</c:v>
                </c:pt>
                <c:pt idx="705">
                  <c:v>208732.47741960513</c:v>
                </c:pt>
                <c:pt idx="706">
                  <c:v>206394.92415147845</c:v>
                </c:pt>
                <c:pt idx="707">
                  <c:v>211833.01761302163</c:v>
                </c:pt>
                <c:pt idx="708">
                  <c:v>228337.35168128737</c:v>
                </c:pt>
                <c:pt idx="709">
                  <c:v>231133.89056226876</c:v>
                </c:pt>
                <c:pt idx="710">
                  <c:v>231286.97053798812</c:v>
                </c:pt>
                <c:pt idx="711">
                  <c:v>231069.32949871189</c:v>
                </c:pt>
                <c:pt idx="712">
                  <c:v>244419.77593529309</c:v>
                </c:pt>
                <c:pt idx="713">
                  <c:v>248249.51607849041</c:v>
                </c:pt>
                <c:pt idx="714">
                  <c:v>247887.19590977387</c:v>
                </c:pt>
                <c:pt idx="715">
                  <c:v>245770.83418597459</c:v>
                </c:pt>
                <c:pt idx="716">
                  <c:v>238083.56488013882</c:v>
                </c:pt>
                <c:pt idx="717">
                  <c:v>249080.28761660511</c:v>
                </c:pt>
                <c:pt idx="718">
                  <c:v>266165.02834860195</c:v>
                </c:pt>
                <c:pt idx="719">
                  <c:v>279040.78821146837</c:v>
                </c:pt>
                <c:pt idx="720">
                  <c:v>280599.23101362941</c:v>
                </c:pt>
                <c:pt idx="721">
                  <c:v>301573.29397389753</c:v>
                </c:pt>
                <c:pt idx="722">
                  <c:v>318398.24898867763</c:v>
                </c:pt>
                <c:pt idx="723">
                  <c:v>314813.11654489004</c:v>
                </c:pt>
                <c:pt idx="724">
                  <c:v>331561.61508344137</c:v>
                </c:pt>
                <c:pt idx="725">
                  <c:v>337164.70797289797</c:v>
                </c:pt>
                <c:pt idx="726">
                  <c:v>318306.37781008705</c:v>
                </c:pt>
                <c:pt idx="727">
                  <c:v>341911.08753062523</c:v>
                </c:pt>
                <c:pt idx="728">
                  <c:v>313644.92182227218</c:v>
                </c:pt>
                <c:pt idx="729">
                  <c:v>331732.51081884076</c:v>
                </c:pt>
                <c:pt idx="730">
                  <c:v>339795.36901404592</c:v>
                </c:pt>
                <c:pt idx="731">
                  <c:v>331123.92711495509</c:v>
                </c:pt>
                <c:pt idx="732">
                  <c:v>375712.24733043712</c:v>
                </c:pt>
                <c:pt idx="733">
                  <c:v>390558.14107145206</c:v>
                </c:pt>
                <c:pt idx="734">
                  <c:v>401826.87605997256</c:v>
                </c:pt>
                <c:pt idx="735">
                  <c:v>398259.05522743607</c:v>
                </c:pt>
                <c:pt idx="736">
                  <c:v>401711.84175854136</c:v>
                </c:pt>
                <c:pt idx="737">
                  <c:v>421998.2094249794</c:v>
                </c:pt>
                <c:pt idx="738">
                  <c:v>443375.7525182091</c:v>
                </c:pt>
                <c:pt idx="739">
                  <c:v>459919.21028404479</c:v>
                </c:pt>
                <c:pt idx="740">
                  <c:v>449836.67738851387</c:v>
                </c:pt>
                <c:pt idx="741">
                  <c:v>352958.86090543331</c:v>
                </c:pt>
                <c:pt idx="742">
                  <c:v>323871.5564741026</c:v>
                </c:pt>
                <c:pt idx="743">
                  <c:v>348509.987971403</c:v>
                </c:pt>
                <c:pt idx="744">
                  <c:v>363169.0847874537</c:v>
                </c:pt>
                <c:pt idx="745">
                  <c:v>380098.17535791238</c:v>
                </c:pt>
                <c:pt idx="746">
                  <c:v>368355.68839712779</c:v>
                </c:pt>
                <c:pt idx="747">
                  <c:v>372429.92332421307</c:v>
                </c:pt>
                <c:pt idx="748">
                  <c:v>375651.2187030135</c:v>
                </c:pt>
                <c:pt idx="749">
                  <c:v>392889.89069441665</c:v>
                </c:pt>
                <c:pt idx="750">
                  <c:v>391400.17009587068</c:v>
                </c:pt>
                <c:pt idx="751">
                  <c:v>378112.36916121794</c:v>
                </c:pt>
                <c:pt idx="752">
                  <c:v>394221.96008304239</c:v>
                </c:pt>
                <c:pt idx="753">
                  <c:v>405198.47922861454</c:v>
                </c:pt>
                <c:pt idx="754">
                  <c:v>399423.79310188798</c:v>
                </c:pt>
                <c:pt idx="755">
                  <c:v>406391.86099968839</c:v>
                </c:pt>
                <c:pt idx="756">
                  <c:v>436151.20547534578</c:v>
                </c:pt>
                <c:pt idx="757">
                  <c:v>425282.05574417691</c:v>
                </c:pt>
                <c:pt idx="758">
                  <c:v>435203.24818160495</c:v>
                </c:pt>
                <c:pt idx="759">
                  <c:v>457799.13138816832</c:v>
                </c:pt>
                <c:pt idx="760">
                  <c:v>476320.86020569713</c:v>
                </c:pt>
                <c:pt idx="761">
                  <c:v>473619.26355078246</c:v>
                </c:pt>
                <c:pt idx="762">
                  <c:v>516382.86783797247</c:v>
                </c:pt>
                <c:pt idx="763">
                  <c:v>526477.73979791056</c:v>
                </c:pt>
                <c:pt idx="764">
                  <c:v>524341.45107313257</c:v>
                </c:pt>
                <c:pt idx="765">
                  <c:v>512166.34744750464</c:v>
                </c:pt>
                <c:pt idx="766">
                  <c:v>522611.57037061849</c:v>
                </c:pt>
                <c:pt idx="767">
                  <c:v>535161.98271075485</c:v>
                </c:pt>
                <c:pt idx="768">
                  <c:v>499233.18729089078</c:v>
                </c:pt>
                <c:pt idx="769">
                  <c:v>505663.61028310977</c:v>
                </c:pt>
                <c:pt idx="770">
                  <c:v>519062.73519475263</c:v>
                </c:pt>
                <c:pt idx="771">
                  <c:v>506113.26188966102</c:v>
                </c:pt>
                <c:pt idx="772">
                  <c:v>555461.93671286479</c:v>
                </c:pt>
                <c:pt idx="773">
                  <c:v>551714.79048779979</c:v>
                </c:pt>
                <c:pt idx="774">
                  <c:v>549945.44115470548</c:v>
                </c:pt>
                <c:pt idx="775">
                  <c:v>500235.54276146699</c:v>
                </c:pt>
                <c:pt idx="776">
                  <c:v>475891.32995520881</c:v>
                </c:pt>
                <c:pt idx="777">
                  <c:v>473864.60395919555</c:v>
                </c:pt>
                <c:pt idx="778">
                  <c:v>504495.63843726157</c:v>
                </c:pt>
                <c:pt idx="779">
                  <c:v>518549.27253808064</c:v>
                </c:pt>
                <c:pt idx="780">
                  <c:v>541132.19706696866</c:v>
                </c:pt>
                <c:pt idx="781">
                  <c:v>579831.48259309179</c:v>
                </c:pt>
                <c:pt idx="782">
                  <c:v>593872.50782612141</c:v>
                </c:pt>
                <c:pt idx="783">
                  <c:v>595277.90711589193</c:v>
                </c:pt>
                <c:pt idx="784">
                  <c:v>620958.67225119716</c:v>
                </c:pt>
                <c:pt idx="785">
                  <c:v>592510.13373654801</c:v>
                </c:pt>
                <c:pt idx="786">
                  <c:v>620126.61631291499</c:v>
                </c:pt>
                <c:pt idx="787">
                  <c:v>634818.65610660065</c:v>
                </c:pt>
                <c:pt idx="788">
                  <c:v>624195.0293785223</c:v>
                </c:pt>
                <c:pt idx="789">
                  <c:v>632587.01945100189</c:v>
                </c:pt>
                <c:pt idx="790">
                  <c:v>607098.44371107046</c:v>
                </c:pt>
                <c:pt idx="791">
                  <c:v>676529.43935562018</c:v>
                </c:pt>
                <c:pt idx="792">
                  <c:v>663922.3809061721</c:v>
                </c:pt>
                <c:pt idx="793">
                  <c:v>672520.90605352598</c:v>
                </c:pt>
                <c:pt idx="794">
                  <c:v>659441.2487079628</c:v>
                </c:pt>
                <c:pt idx="795">
                  <c:v>678803.23509952705</c:v>
                </c:pt>
                <c:pt idx="796">
                  <c:v>682130.52491701441</c:v>
                </c:pt>
                <c:pt idx="797">
                  <c:v>671982.46909782395</c:v>
                </c:pt>
                <c:pt idx="798">
                  <c:v>699434.49852014903</c:v>
                </c:pt>
                <c:pt idx="799">
                  <c:v>685120.15184723504</c:v>
                </c:pt>
                <c:pt idx="800">
                  <c:v>693170.45065547049</c:v>
                </c:pt>
                <c:pt idx="801">
                  <c:v>695565.49319657532</c:v>
                </c:pt>
                <c:pt idx="802">
                  <c:v>719249.56779646804</c:v>
                </c:pt>
                <c:pt idx="803">
                  <c:v>728076.91774203407</c:v>
                </c:pt>
                <c:pt idx="804">
                  <c:v>734163.64077435737</c:v>
                </c:pt>
                <c:pt idx="805">
                  <c:v>744170.21778174781</c:v>
                </c:pt>
                <c:pt idx="806">
                  <c:v>759871.16753863776</c:v>
                </c:pt>
                <c:pt idx="807">
                  <c:v>741504.62549652834</c:v>
                </c:pt>
                <c:pt idx="808">
                  <c:v>761339.87422856048</c:v>
                </c:pt>
                <c:pt idx="809">
                  <c:v>763569.99098815082</c:v>
                </c:pt>
                <c:pt idx="810">
                  <c:v>760498.2252714046</c:v>
                </c:pt>
                <c:pt idx="811">
                  <c:v>789354.4178314578</c:v>
                </c:pt>
                <c:pt idx="812">
                  <c:v>783300.22731757408</c:v>
                </c:pt>
                <c:pt idx="813">
                  <c:v>799503.73247991095</c:v>
                </c:pt>
                <c:pt idx="814">
                  <c:v>791883.10275303212</c:v>
                </c:pt>
                <c:pt idx="815">
                  <c:v>801457.52378348808</c:v>
                </c:pt>
                <c:pt idx="816">
                  <c:v>828704.83551106008</c:v>
                </c:pt>
                <c:pt idx="817">
                  <c:v>806211.79738368466</c:v>
                </c:pt>
                <c:pt idx="818">
                  <c:v>771063.54289550765</c:v>
                </c:pt>
                <c:pt idx="819">
                  <c:v>780951.50755689107</c:v>
                </c:pt>
                <c:pt idx="820">
                  <c:v>793767.78084255802</c:v>
                </c:pt>
                <c:pt idx="821">
                  <c:v>774310.62749143294</c:v>
                </c:pt>
                <c:pt idx="822">
                  <c:v>799737.20758380834</c:v>
                </c:pt>
                <c:pt idx="823">
                  <c:v>832525.63335753686</c:v>
                </c:pt>
                <c:pt idx="824">
                  <c:v>812167.55103479174</c:v>
                </c:pt>
                <c:pt idx="825">
                  <c:v>830413.46358607395</c:v>
                </c:pt>
                <c:pt idx="826">
                  <c:v>800171.38302784995</c:v>
                </c:pt>
                <c:pt idx="827">
                  <c:v>812040.48518657871</c:v>
                </c:pt>
                <c:pt idx="828">
                  <c:v>833099.37470106781</c:v>
                </c:pt>
                <c:pt idx="829">
                  <c:v>865566.42367229308</c:v>
                </c:pt>
                <c:pt idx="830">
                  <c:v>891107.03836216091</c:v>
                </c:pt>
                <c:pt idx="831">
                  <c:v>917347.19998869998</c:v>
                </c:pt>
                <c:pt idx="832">
                  <c:v>954011.1824695284</c:v>
                </c:pt>
                <c:pt idx="833">
                  <c:v>976170.47721033928</c:v>
                </c:pt>
                <c:pt idx="834">
                  <c:v>1008543.0235119703</c:v>
                </c:pt>
                <c:pt idx="835">
                  <c:v>1011078.9040902887</c:v>
                </c:pt>
                <c:pt idx="836">
                  <c:v>1053748.7593243783</c:v>
                </c:pt>
                <c:pt idx="837">
                  <c:v>1049982.1343841732</c:v>
                </c:pt>
                <c:pt idx="838">
                  <c:v>1096074.4601157967</c:v>
                </c:pt>
                <c:pt idx="839">
                  <c:v>1117187.484796331</c:v>
                </c:pt>
                <c:pt idx="840">
                  <c:v>1155211.9663101104</c:v>
                </c:pt>
                <c:pt idx="841">
                  <c:v>1165922.6295769513</c:v>
                </c:pt>
                <c:pt idx="842">
                  <c:v>1177144.9846634183</c:v>
                </c:pt>
                <c:pt idx="843">
                  <c:v>1194500.4571738001</c:v>
                </c:pt>
                <c:pt idx="844">
                  <c:v>1225305.7878139925</c:v>
                </c:pt>
                <c:pt idx="845">
                  <c:v>1229979.8392721876</c:v>
                </c:pt>
                <c:pt idx="846">
                  <c:v>1175639.6989670941</c:v>
                </c:pt>
                <c:pt idx="847">
                  <c:v>1200438.5252131359</c:v>
                </c:pt>
                <c:pt idx="848">
                  <c:v>1268004.9675170523</c:v>
                </c:pt>
                <c:pt idx="849">
                  <c:v>1302977.9393266367</c:v>
                </c:pt>
                <c:pt idx="850">
                  <c:v>1401465.7419331376</c:v>
                </c:pt>
                <c:pt idx="851">
                  <c:v>1373695.5581101584</c:v>
                </c:pt>
                <c:pt idx="852">
                  <c:v>1459518.4244290928</c:v>
                </c:pt>
                <c:pt idx="853">
                  <c:v>1470957.2541287136</c:v>
                </c:pt>
                <c:pt idx="854">
                  <c:v>1410517.9740881713</c:v>
                </c:pt>
                <c:pt idx="855">
                  <c:v>1494723.4992606791</c:v>
                </c:pt>
                <c:pt idx="856">
                  <c:v>1585728.2447896663</c:v>
                </c:pt>
                <c:pt idx="857">
                  <c:v>1656771.8830399083</c:v>
                </c:pt>
                <c:pt idx="858">
                  <c:v>1788597.0798436862</c:v>
                </c:pt>
                <c:pt idx="859">
                  <c:v>1688396.6519560991</c:v>
                </c:pt>
                <c:pt idx="860">
                  <c:v>1780864.2271954527</c:v>
                </c:pt>
                <c:pt idx="861">
                  <c:v>1721387.8141676926</c:v>
                </c:pt>
                <c:pt idx="862">
                  <c:v>1801075.6759713949</c:v>
                </c:pt>
                <c:pt idx="863">
                  <c:v>1832006.8093078251</c:v>
                </c:pt>
                <c:pt idx="864">
                  <c:v>1852270.4534248977</c:v>
                </c:pt>
                <c:pt idx="865">
                  <c:v>1985865.4598781685</c:v>
                </c:pt>
                <c:pt idx="866">
                  <c:v>2087558.6512803398</c:v>
                </c:pt>
                <c:pt idx="867">
                  <c:v>2108560.7438474111</c:v>
                </c:pt>
                <c:pt idx="868">
                  <c:v>2072319.2234943106</c:v>
                </c:pt>
                <c:pt idx="869">
                  <c:v>2156494.758033426</c:v>
                </c:pt>
                <c:pt idx="870">
                  <c:v>2133531.1079530311</c:v>
                </c:pt>
                <c:pt idx="871">
                  <c:v>1825070.7275460626</c:v>
                </c:pt>
                <c:pt idx="872">
                  <c:v>1941986.4009163182</c:v>
                </c:pt>
                <c:pt idx="873">
                  <c:v>2099950.681945093</c:v>
                </c:pt>
                <c:pt idx="874">
                  <c:v>2227224.2828813531</c:v>
                </c:pt>
                <c:pt idx="875">
                  <c:v>2355568.3049048195</c:v>
                </c:pt>
                <c:pt idx="876">
                  <c:v>2454069.2202563803</c:v>
                </c:pt>
                <c:pt idx="877">
                  <c:v>2377799.2029600325</c:v>
                </c:pt>
                <c:pt idx="878">
                  <c:v>2472931.8579314994</c:v>
                </c:pt>
                <c:pt idx="879">
                  <c:v>2568696.6387162684</c:v>
                </c:pt>
                <c:pt idx="880">
                  <c:v>2508040.9775076057</c:v>
                </c:pt>
                <c:pt idx="881">
                  <c:v>2647231.2324609319</c:v>
                </c:pt>
                <c:pt idx="882">
                  <c:v>2564571.9666735856</c:v>
                </c:pt>
                <c:pt idx="883">
                  <c:v>2551884.0033256644</c:v>
                </c:pt>
                <c:pt idx="884">
                  <c:v>2481926.9104468948</c:v>
                </c:pt>
                <c:pt idx="885">
                  <c:v>2638984.9826888116</c:v>
                </c:pt>
                <c:pt idx="886">
                  <c:v>2692630.2694169097</c:v>
                </c:pt>
                <c:pt idx="887">
                  <c:v>2851215.6910275146</c:v>
                </c:pt>
                <c:pt idx="888">
                  <c:v>2707963.486671065</c:v>
                </c:pt>
                <c:pt idx="889">
                  <c:v>2656702.8210537764</c:v>
                </c:pt>
                <c:pt idx="890">
                  <c:v>2916605.4013346462</c:v>
                </c:pt>
                <c:pt idx="891">
                  <c:v>2828856.994551172</c:v>
                </c:pt>
                <c:pt idx="892">
                  <c:v>2770817.3355939654</c:v>
                </c:pt>
                <c:pt idx="893">
                  <c:v>2839126.2953683636</c:v>
                </c:pt>
                <c:pt idx="894">
                  <c:v>2794739.3948665746</c:v>
                </c:pt>
                <c:pt idx="895">
                  <c:v>2968332.9555350752</c:v>
                </c:pt>
                <c:pt idx="896">
                  <c:v>2811624.8633136251</c:v>
                </c:pt>
                <c:pt idx="897">
                  <c:v>2799737.5945540215</c:v>
                </c:pt>
                <c:pt idx="898">
                  <c:v>2579007.9624419389</c:v>
                </c:pt>
                <c:pt idx="899">
                  <c:v>2591629.885310926</c:v>
                </c:pt>
                <c:pt idx="900">
                  <c:v>2683578.5811748612</c:v>
                </c:pt>
                <c:pt idx="901">
                  <c:v>2438885.324059749</c:v>
                </c:pt>
                <c:pt idx="902">
                  <c:v>2284381.4510034989</c:v>
                </c:pt>
                <c:pt idx="903">
                  <c:v>2461901.8757517063</c:v>
                </c:pt>
                <c:pt idx="904">
                  <c:v>2478395.3873683051</c:v>
                </c:pt>
                <c:pt idx="905">
                  <c:v>2418074.7133933031</c:v>
                </c:pt>
                <c:pt idx="906">
                  <c:v>2394270.7022997169</c:v>
                </c:pt>
                <c:pt idx="907">
                  <c:v>2244385.525502631</c:v>
                </c:pt>
                <c:pt idx="908">
                  <c:v>2063146.0077930323</c:v>
                </c:pt>
                <c:pt idx="909">
                  <c:v>2102487.9327010368</c:v>
                </c:pt>
                <c:pt idx="910">
                  <c:v>2263761.7925643893</c:v>
                </c:pt>
                <c:pt idx="911">
                  <c:v>2283593.0249957913</c:v>
                </c:pt>
                <c:pt idx="912">
                  <c:v>2250268.0952634229</c:v>
                </c:pt>
                <c:pt idx="913">
                  <c:v>2206871.4500194583</c:v>
                </c:pt>
                <c:pt idx="914">
                  <c:v>2289870.3404446752</c:v>
                </c:pt>
                <c:pt idx="915">
                  <c:v>2151039.8524571615</c:v>
                </c:pt>
                <c:pt idx="916">
                  <c:v>2135192.9267601245</c:v>
                </c:pt>
                <c:pt idx="917">
                  <c:v>1983103.5616255861</c:v>
                </c:pt>
                <c:pt idx="918">
                  <c:v>1828512.3099619129</c:v>
                </c:pt>
                <c:pt idx="919">
                  <c:v>1840517.5903841991</c:v>
                </c:pt>
                <c:pt idx="920">
                  <c:v>1640491.0589200393</c:v>
                </c:pt>
                <c:pt idx="921">
                  <c:v>1784880.1918637336</c:v>
                </c:pt>
                <c:pt idx="922">
                  <c:v>1889936.4550766412</c:v>
                </c:pt>
                <c:pt idx="923">
                  <c:v>1778907.4131820262</c:v>
                </c:pt>
                <c:pt idx="924">
                  <c:v>1732306.2651326035</c:v>
                </c:pt>
                <c:pt idx="925">
                  <c:v>1706314.9151611805</c:v>
                </c:pt>
                <c:pt idx="926">
                  <c:v>1722882.2091984465</c:v>
                </c:pt>
                <c:pt idx="927">
                  <c:v>1864796.1890583432</c:v>
                </c:pt>
                <c:pt idx="928">
                  <c:v>1963048.0112285921</c:v>
                </c:pt>
                <c:pt idx="929">
                  <c:v>1988089.2405742274</c:v>
                </c:pt>
                <c:pt idx="930">
                  <c:v>2023142.4348283361</c:v>
                </c:pt>
                <c:pt idx="931">
                  <c:v>2062597.7585923581</c:v>
                </c:pt>
                <c:pt idx="932">
                  <c:v>2040694.0016949866</c:v>
                </c:pt>
                <c:pt idx="933">
                  <c:v>2156135.8573014718</c:v>
                </c:pt>
                <c:pt idx="934">
                  <c:v>2175105.7561875959</c:v>
                </c:pt>
                <c:pt idx="935">
                  <c:v>2289178.5250391271</c:v>
                </c:pt>
                <c:pt idx="936">
                  <c:v>2331196.39686622</c:v>
                </c:pt>
                <c:pt idx="937">
                  <c:v>2363598.861184462</c:v>
                </c:pt>
                <c:pt idx="938">
                  <c:v>2327940.663325089</c:v>
                </c:pt>
                <c:pt idx="939">
                  <c:v>2291396.6507922118</c:v>
                </c:pt>
                <c:pt idx="940">
                  <c:v>2322840.1121930429</c:v>
                </c:pt>
                <c:pt idx="941">
                  <c:v>2368007.5058906255</c:v>
                </c:pt>
                <c:pt idx="942">
                  <c:v>2289634.5086711659</c:v>
                </c:pt>
                <c:pt idx="943">
                  <c:v>2298896.080258741</c:v>
                </c:pt>
                <c:pt idx="944">
                  <c:v>2323794.5041455915</c:v>
                </c:pt>
                <c:pt idx="945">
                  <c:v>2359294.8804059732</c:v>
                </c:pt>
                <c:pt idx="946">
                  <c:v>2454755.9620684958</c:v>
                </c:pt>
                <c:pt idx="947">
                  <c:v>2538287.8707993398</c:v>
                </c:pt>
                <c:pt idx="948">
                  <c:v>2476417.6116061802</c:v>
                </c:pt>
                <c:pt idx="949">
                  <c:v>2528531.5914665814</c:v>
                </c:pt>
                <c:pt idx="950">
                  <c:v>2483756.1011917321</c:v>
                </c:pt>
                <c:pt idx="951">
                  <c:v>2436650.1764789703</c:v>
                </c:pt>
                <c:pt idx="952">
                  <c:v>2514180.7301192665</c:v>
                </c:pt>
                <c:pt idx="953">
                  <c:v>2517749.8610837436</c:v>
                </c:pt>
                <c:pt idx="954">
                  <c:v>2611380.9500176702</c:v>
                </c:pt>
                <c:pt idx="955">
                  <c:v>2587554.7102297088</c:v>
                </c:pt>
                <c:pt idx="956">
                  <c:v>2608511.8333388013</c:v>
                </c:pt>
                <c:pt idx="957">
                  <c:v>2565026.3759699436</c:v>
                </c:pt>
                <c:pt idx="958">
                  <c:v>2662040.8035618789</c:v>
                </c:pt>
                <c:pt idx="959">
                  <c:v>2662967.1937615182</c:v>
                </c:pt>
                <c:pt idx="960">
                  <c:v>2733476.9728212161</c:v>
                </c:pt>
                <c:pt idx="961">
                  <c:v>2740893.7158915717</c:v>
                </c:pt>
                <c:pt idx="962">
                  <c:v>2775011.2645095037</c:v>
                </c:pt>
                <c:pt idx="963">
                  <c:v>2812273.5607670848</c:v>
                </c:pt>
                <c:pt idx="964">
                  <c:v>2731332.1092778668</c:v>
                </c:pt>
                <c:pt idx="965">
                  <c:v>2735034.9762184145</c:v>
                </c:pt>
                <c:pt idx="966">
                  <c:v>2751906.0394692179</c:v>
                </c:pt>
                <c:pt idx="967">
                  <c:v>2817382.4150569132</c:v>
                </c:pt>
                <c:pt idx="968">
                  <c:v>2889986.0781546882</c:v>
                </c:pt>
                <c:pt idx="969">
                  <c:v>2984159.742494652</c:v>
                </c:pt>
                <c:pt idx="970">
                  <c:v>3040906.8225739044</c:v>
                </c:pt>
                <c:pt idx="971">
                  <c:v>3083563.7512089242</c:v>
                </c:pt>
                <c:pt idx="972">
                  <c:v>3130197.1025312068</c:v>
                </c:pt>
                <c:pt idx="973">
                  <c:v>3068974.2034422196</c:v>
                </c:pt>
                <c:pt idx="974">
                  <c:v>3103300.3730103006</c:v>
                </c:pt>
                <c:pt idx="975">
                  <c:v>3240762.304352941</c:v>
                </c:pt>
                <c:pt idx="976">
                  <c:v>3353848.7049633367</c:v>
                </c:pt>
                <c:pt idx="977">
                  <c:v>3298130.5456580399</c:v>
                </c:pt>
                <c:pt idx="978">
                  <c:v>3195872.0080899126</c:v>
                </c:pt>
                <c:pt idx="979">
                  <c:v>3243778.4490783811</c:v>
                </c:pt>
                <c:pt idx="980">
                  <c:v>3365091.8705397737</c:v>
                </c:pt>
                <c:pt idx="981">
                  <c:v>3418620.3869244494</c:v>
                </c:pt>
                <c:pt idx="982">
                  <c:v>3275699.1499944152</c:v>
                </c:pt>
                <c:pt idx="983">
                  <c:v>3252973.6595714139</c:v>
                </c:pt>
                <c:pt idx="984">
                  <c:v>3057855.0947124651</c:v>
                </c:pt>
                <c:pt idx="985">
                  <c:v>2958518.2256766548</c:v>
                </c:pt>
                <c:pt idx="986">
                  <c:v>2945743.6398300058</c:v>
                </c:pt>
                <c:pt idx="987">
                  <c:v>3089210.4868950108</c:v>
                </c:pt>
                <c:pt idx="988">
                  <c:v>3129223.794647567</c:v>
                </c:pt>
                <c:pt idx="989">
                  <c:v>2865418.9635531162</c:v>
                </c:pt>
                <c:pt idx="990">
                  <c:v>2841331.6786616957</c:v>
                </c:pt>
                <c:pt idx="991">
                  <c:v>2882430.6889940337</c:v>
                </c:pt>
                <c:pt idx="992">
                  <c:v>2625585.0728606358</c:v>
                </c:pt>
                <c:pt idx="993">
                  <c:v>2184623.5736023453</c:v>
                </c:pt>
                <c:pt idx="994">
                  <c:v>2027866.7829279385</c:v>
                </c:pt>
                <c:pt idx="995">
                  <c:v>2049443.8938583266</c:v>
                </c:pt>
                <c:pt idx="996">
                  <c:v>1876703.6460430261</c:v>
                </c:pt>
                <c:pt idx="997">
                  <c:v>1676876.370560386</c:v>
                </c:pt>
                <c:pt idx="998">
                  <c:v>1823762.691614897</c:v>
                </c:pt>
                <c:pt idx="999">
                  <c:v>1998313.9245717439</c:v>
                </c:pt>
                <c:pt idx="1000">
                  <c:v>2110085.4174834229</c:v>
                </c:pt>
                <c:pt idx="1001">
                  <c:v>2114270.982917543</c:v>
                </c:pt>
                <c:pt idx="1002">
                  <c:v>2274188.7315337718</c:v>
                </c:pt>
                <c:pt idx="1003">
                  <c:v>2356296.4963348135</c:v>
                </c:pt>
                <c:pt idx="1004">
                  <c:v>2444221.9357251967</c:v>
                </c:pt>
                <c:pt idx="1005">
                  <c:v>2398815.3804030363</c:v>
                </c:pt>
                <c:pt idx="1006">
                  <c:v>2542704.7227734416</c:v>
                </c:pt>
                <c:pt idx="1007">
                  <c:v>2591818.3358461722</c:v>
                </c:pt>
                <c:pt idx="1008">
                  <c:v>2498581.040577943</c:v>
                </c:pt>
                <c:pt idx="1009">
                  <c:v>2575980.0851881336</c:v>
                </c:pt>
                <c:pt idx="1010">
                  <c:v>2731427.3458308033</c:v>
                </c:pt>
                <c:pt idx="1011">
                  <c:v>2774550.3013385762</c:v>
                </c:pt>
                <c:pt idx="1012">
                  <c:v>2553000.2401364497</c:v>
                </c:pt>
                <c:pt idx="1013">
                  <c:v>2419355.272965739</c:v>
                </c:pt>
                <c:pt idx="1014">
                  <c:v>2588862.5614555376</c:v>
                </c:pt>
                <c:pt idx="1015">
                  <c:v>2471990.4322086764</c:v>
                </c:pt>
                <c:pt idx="1016">
                  <c:v>2692602.47673401</c:v>
                </c:pt>
                <c:pt idx="1017">
                  <c:v>2795053.8468917576</c:v>
                </c:pt>
                <c:pt idx="1018">
                  <c:v>2795412.1727949292</c:v>
                </c:pt>
                <c:pt idx="1019">
                  <c:v>2982233.4818798564</c:v>
                </c:pt>
                <c:pt idx="1020">
                  <c:v>3052917.1869739802</c:v>
                </c:pt>
                <c:pt idx="1021">
                  <c:v>3157507.3821742409</c:v>
                </c:pt>
                <c:pt idx="1022">
                  <c:v>3158763.4386108699</c:v>
                </c:pt>
                <c:pt idx="1023">
                  <c:v>3252311.1654743622</c:v>
                </c:pt>
                <c:pt idx="1024">
                  <c:v>3215496.3040056587</c:v>
                </c:pt>
                <c:pt idx="1025">
                  <c:v>3161896.8745645578</c:v>
                </c:pt>
                <c:pt idx="1026">
                  <c:v>3097600.9663790376</c:v>
                </c:pt>
                <c:pt idx="1027">
                  <c:v>2929333.3964434923</c:v>
                </c:pt>
                <c:pt idx="1028">
                  <c:v>2723404.7738735904</c:v>
                </c:pt>
                <c:pt idx="1029">
                  <c:v>3021054.1241650339</c:v>
                </c:pt>
                <c:pt idx="1030">
                  <c:v>3014377.5945506291</c:v>
                </c:pt>
                <c:pt idx="1031">
                  <c:v>3045211.9644030472</c:v>
                </c:pt>
                <c:pt idx="1032">
                  <c:v>3181684.3566725557</c:v>
                </c:pt>
                <c:pt idx="1033">
                  <c:v>3319266.7516237902</c:v>
                </c:pt>
                <c:pt idx="1034">
                  <c:v>3428501.1650063279</c:v>
                </c:pt>
                <c:pt idx="1035">
                  <c:v>3406980.8060436994</c:v>
                </c:pt>
                <c:pt idx="1036">
                  <c:v>3202218.8747139089</c:v>
                </c:pt>
                <c:pt idx="1037">
                  <c:v>3334157.3372336468</c:v>
                </c:pt>
                <c:pt idx="1038">
                  <c:v>3380465.4484904851</c:v>
                </c:pt>
                <c:pt idx="1039">
                  <c:v>3456602.9956937465</c:v>
                </c:pt>
                <c:pt idx="1040">
                  <c:v>3545927.4933275655</c:v>
                </c:pt>
                <c:pt idx="1041">
                  <c:v>3480454.0697197677</c:v>
                </c:pt>
                <c:pt idx="1042">
                  <c:v>3500644.5318236188</c:v>
                </c:pt>
                <c:pt idx="1043">
                  <c:v>3532551.8565378315</c:v>
                </c:pt>
                <c:pt idx="1044">
                  <c:v>3715520.3799472088</c:v>
                </c:pt>
                <c:pt idx="1045">
                  <c:v>3765958.1975529543</c:v>
                </c:pt>
                <c:pt idx="1046">
                  <c:v>3907194.057623242</c:v>
                </c:pt>
                <c:pt idx="1047">
                  <c:v>3982472.4026538455</c:v>
                </c:pt>
                <c:pt idx="1048">
                  <c:v>4075629.9988494841</c:v>
                </c:pt>
                <c:pt idx="1049">
                  <c:v>4020899.1787209343</c:v>
                </c:pt>
                <c:pt idx="1050">
                  <c:v>4225499.4167108061</c:v>
                </c:pt>
                <c:pt idx="1051">
                  <c:v>4103122.1928037941</c:v>
                </c:pt>
                <c:pt idx="1052">
                  <c:v>4231794.0532090245</c:v>
                </c:pt>
                <c:pt idx="1053">
                  <c:v>4426320.3158881254</c:v>
                </c:pt>
                <c:pt idx="1054">
                  <c:v>4561208.0011944994</c:v>
                </c:pt>
                <c:pt idx="1055">
                  <c:v>4676679.9990735389</c:v>
                </c:pt>
                <c:pt idx="1056">
                  <c:v>4514987.9971175706</c:v>
                </c:pt>
                <c:pt idx="1057">
                  <c:v>4721521.1565589169</c:v>
                </c:pt>
                <c:pt idx="1058">
                  <c:v>4761208.8469446041</c:v>
                </c:pt>
                <c:pt idx="1059">
                  <c:v>4796403.7027412187</c:v>
                </c:pt>
                <c:pt idx="1060">
                  <c:v>4908994.9628997371</c:v>
                </c:pt>
                <c:pt idx="1061">
                  <c:v>5010402.5263458388</c:v>
                </c:pt>
                <c:pt idx="1062">
                  <c:v>4941304.5661452562</c:v>
                </c:pt>
                <c:pt idx="1063">
                  <c:v>5138981.4553138977</c:v>
                </c:pt>
                <c:pt idx="1064">
                  <c:v>5066914.434977158</c:v>
                </c:pt>
                <c:pt idx="1065">
                  <c:v>5190674.3267429182</c:v>
                </c:pt>
                <c:pt idx="1066">
                  <c:v>5330275.9555583708</c:v>
                </c:pt>
                <c:pt idx="1067">
                  <c:v>5316848.4573987238</c:v>
                </c:pt>
                <c:pt idx="1068">
                  <c:v>5157240.9201863799</c:v>
                </c:pt>
                <c:pt idx="1069">
                  <c:v>5453635.2917308705</c:v>
                </c:pt>
                <c:pt idx="1070">
                  <c:v>5367388.7764097927</c:v>
                </c:pt>
                <c:pt idx="1071">
                  <c:v>5418879.2104196474</c:v>
                </c:pt>
                <c:pt idx="1072">
                  <c:v>5488562.2038501967</c:v>
                </c:pt>
                <c:pt idx="1073">
                  <c:v>5382314.0678518442</c:v>
                </c:pt>
                <c:pt idx="1074">
                  <c:v>5495080.006350222</c:v>
                </c:pt>
                <c:pt idx="1075">
                  <c:v>5163540.9482630892</c:v>
                </c:pt>
                <c:pt idx="1076">
                  <c:v>5035776.8728097416</c:v>
                </c:pt>
                <c:pt idx="1077">
                  <c:v>5460565.2987164222</c:v>
                </c:pt>
                <c:pt idx="1078">
                  <c:v>5476803.927801745</c:v>
                </c:pt>
                <c:pt idx="1079">
                  <c:v>5390424.3239328489</c:v>
                </c:pt>
                <c:pt idx="1080">
                  <c:v>5122928.8291971404</c:v>
                </c:pt>
                <c:pt idx="1081">
                  <c:v>5116016.9736207873</c:v>
                </c:pt>
                <c:pt idx="1082">
                  <c:v>5463078.3562806686</c:v>
                </c:pt>
                <c:pt idx="1083">
                  <c:v>5484257.0721444618</c:v>
                </c:pt>
                <c:pt idx="1084">
                  <c:v>5582744.4574974468</c:v>
                </c:pt>
                <c:pt idx="1085">
                  <c:v>5597209.9066612693</c:v>
                </c:pt>
                <c:pt idx="1086">
                  <c:v>5803571.7595469924</c:v>
                </c:pt>
                <c:pt idx="1087">
                  <c:v>5811719.9742973959</c:v>
                </c:pt>
                <c:pt idx="1088">
                  <c:v>5812818.9705445357</c:v>
                </c:pt>
                <c:pt idx="1089">
                  <c:v>5706786.1771390392</c:v>
                </c:pt>
                <c:pt idx="1090">
                  <c:v>5918136.4325307664</c:v>
                </c:pt>
                <c:pt idx="1091">
                  <c:v>6035114.9090698129</c:v>
                </c:pt>
                <c:pt idx="1092">
                  <c:v>6149579.3124811947</c:v>
                </c:pt>
                <c:pt idx="1093">
                  <c:v>6393753.8937046416</c:v>
                </c:pt>
                <c:pt idx="1094">
                  <c:v>6401212.2076216489</c:v>
                </c:pt>
                <c:pt idx="1095">
                  <c:v>6466952.0168727022</c:v>
                </c:pt>
                <c:pt idx="1096">
                  <c:v>6557960.1392157488</c:v>
                </c:pt>
                <c:pt idx="1097">
                  <c:v>6598891.6474246643</c:v>
                </c:pt>
                <c:pt idx="1098">
                  <c:v>6734582.6767031634</c:v>
                </c:pt>
                <c:pt idx="1099">
                  <c:v>6755198.5811930876</c:v>
                </c:pt>
                <c:pt idx="1100">
                  <c:v>6894546.1685656551</c:v>
                </c:pt>
                <c:pt idx="1101">
                  <c:v>7055433.1612276016</c:v>
                </c:pt>
                <c:pt idx="1102">
                  <c:v>7271821.8851958206</c:v>
                </c:pt>
                <c:pt idx="1103">
                  <c:v>7352675.091190747</c:v>
                </c:pt>
                <c:pt idx="1104">
                  <c:v>7773645.1508617811</c:v>
                </c:pt>
                <c:pt idx="1105">
                  <c:v>7487131.1341719534</c:v>
                </c:pt>
                <c:pt idx="1106">
                  <c:v>7296858.4245199012</c:v>
                </c:pt>
                <c:pt idx="1107">
                  <c:v>7324857.1999806259</c:v>
                </c:pt>
                <c:pt idx="1108">
                  <c:v>7501254.4110705592</c:v>
                </c:pt>
                <c:pt idx="1109">
                  <c:v>7547423.8818452582</c:v>
                </c:pt>
                <c:pt idx="1110">
                  <c:v>7828290.6952146953</c:v>
                </c:pt>
                <c:pt idx="1111">
                  <c:v>8083377.896005475</c:v>
                </c:pt>
                <c:pt idx="1112">
                  <c:v>8129387.6746517485</c:v>
                </c:pt>
                <c:pt idx="1113">
                  <c:v>7573742.4012117665</c:v>
                </c:pt>
                <c:pt idx="1114">
                  <c:v>7728083.1533606201</c:v>
                </c:pt>
                <c:pt idx="1115">
                  <c:v>7030307.5701688509</c:v>
                </c:pt>
                <c:pt idx="1116">
                  <c:v>7593686.8915503882</c:v>
                </c:pt>
                <c:pt idx="1117">
                  <c:v>7837506.5090016657</c:v>
                </c:pt>
                <c:pt idx="1118">
                  <c:v>7989802.584232633</c:v>
                </c:pt>
                <c:pt idx="1119">
                  <c:v>8313307.2939274367</c:v>
                </c:pt>
                <c:pt idx="1120">
                  <c:v>7785011.5793514764</c:v>
                </c:pt>
                <c:pt idx="1121">
                  <c:v>8333670.3909213245</c:v>
                </c:pt>
                <c:pt idx="1122">
                  <c:v>8453442.7351466864</c:v>
                </c:pt>
                <c:pt idx="1123">
                  <c:v>8319537.6661891425</c:v>
                </c:pt>
                <c:pt idx="1124">
                  <c:v>8475199.5437386073</c:v>
                </c:pt>
                <c:pt idx="1125">
                  <c:v>8658769.8232961223</c:v>
                </c:pt>
                <c:pt idx="1126">
                  <c:v>8973073.6432349663</c:v>
                </c:pt>
                <c:pt idx="1127">
                  <c:v>9243898.9519350827</c:v>
                </c:pt>
                <c:pt idx="1128">
                  <c:v>9240274.419156028</c:v>
                </c:pt>
                <c:pt idx="1129">
                  <c:v>8479622.4211906381</c:v>
                </c:pt>
                <c:pt idx="1130">
                  <c:v>7432279.6650443608</c:v>
                </c:pt>
                <c:pt idx="1131">
                  <c:v>8385051.8379691243</c:v>
                </c:pt>
                <c:pt idx="1132">
                  <c:v>8784415.9254131019</c:v>
                </c:pt>
                <c:pt idx="1133">
                  <c:v>8959113.3618049789</c:v>
                </c:pt>
                <c:pt idx="1134">
                  <c:v>9464273.8646216877</c:v>
                </c:pt>
                <c:pt idx="1135">
                  <c:v>10144570.602147628</c:v>
                </c:pt>
                <c:pt idx="1136">
                  <c:v>9759110.3963490054</c:v>
                </c:pt>
                <c:pt idx="1137">
                  <c:v>9499578.5662905797</c:v>
                </c:pt>
                <c:pt idx="1138">
                  <c:v>10539440.434471011</c:v>
                </c:pt>
                <c:pt idx="1139">
                  <c:v>10944662.948183639</c:v>
                </c:pt>
                <c:pt idx="1140">
                  <c:v>10834167.819991367</c:v>
                </c:pt>
                <c:pt idx="1141">
                  <c:v>11132918.914210849</c:v>
                </c:pt>
                <c:pt idx="1142">
                  <c:v>11620492.891101953</c:v>
                </c:pt>
                <c:pt idx="1143">
                  <c:v>12240664.652108597</c:v>
                </c:pt>
                <c:pt idx="1144">
                  <c:v>12326158.350304782</c:v>
                </c:pt>
                <c:pt idx="1145">
                  <c:v>12613910.051760979</c:v>
                </c:pt>
                <c:pt idx="1146">
                  <c:v>12913552.223649554</c:v>
                </c:pt>
                <c:pt idx="1147">
                  <c:v>13306197.818496175</c:v>
                </c:pt>
                <c:pt idx="1148">
                  <c:v>12687329.219197482</c:v>
                </c:pt>
                <c:pt idx="1149">
                  <c:v>13576226.341487052</c:v>
                </c:pt>
                <c:pt idx="1150">
                  <c:v>13482156.669166889</c:v>
                </c:pt>
                <c:pt idx="1151">
                  <c:v>14086374.35066794</c:v>
                </c:pt>
                <c:pt idx="1152">
                  <c:v>13357446.737143926</c:v>
                </c:pt>
                <c:pt idx="1153">
                  <c:v>12957504.745663732</c:v>
                </c:pt>
                <c:pt idx="1154">
                  <c:v>13438610.418117855</c:v>
                </c:pt>
                <c:pt idx="1155">
                  <c:v>12266739.400159225</c:v>
                </c:pt>
                <c:pt idx="1156">
                  <c:v>12289243.960262757</c:v>
                </c:pt>
                <c:pt idx="1157">
                  <c:v>11274843.064655619</c:v>
                </c:pt>
                <c:pt idx="1158">
                  <c:v>12314434.332010658</c:v>
                </c:pt>
                <c:pt idx="1159">
                  <c:v>11812228.302526033</c:v>
                </c:pt>
                <c:pt idx="1160">
                  <c:v>10724338.612983009</c:v>
                </c:pt>
                <c:pt idx="1161">
                  <c:v>11592596.081164172</c:v>
                </c:pt>
                <c:pt idx="1162">
                  <c:v>12240436.720563952</c:v>
                </c:pt>
                <c:pt idx="1163">
                  <c:v>11535210.079127019</c:v>
                </c:pt>
                <c:pt idx="1164">
                  <c:v>12260012.315717878</c:v>
                </c:pt>
                <c:pt idx="1165">
                  <c:v>11960880.275226679</c:v>
                </c:pt>
                <c:pt idx="1166">
                  <c:v>12400014.425827406</c:v>
                </c:pt>
                <c:pt idx="1167">
                  <c:v>12593560.050992932</c:v>
                </c:pt>
                <c:pt idx="1168">
                  <c:v>12648300.478466582</c:v>
                </c:pt>
                <c:pt idx="1169">
                  <c:v>13484040.727071404</c:v>
                </c:pt>
                <c:pt idx="1170">
                  <c:v>13917215.535428572</c:v>
                </c:pt>
                <c:pt idx="1171">
                  <c:v>13695632.588281246</c:v>
                </c:pt>
                <c:pt idx="1172">
                  <c:v>13042653.587300431</c:v>
                </c:pt>
                <c:pt idx="1173">
                  <c:v>12768412.231647059</c:v>
                </c:pt>
                <c:pt idx="1174">
                  <c:v>13934492.586067121</c:v>
                </c:pt>
                <c:pt idx="1175">
                  <c:v>14567544.944947703</c:v>
                </c:pt>
                <c:pt idx="1176">
                  <c:v>14812342.340466088</c:v>
                </c:pt>
                <c:pt idx="1177">
                  <c:v>15603256.247140678</c:v>
                </c:pt>
                <c:pt idx="1178">
                  <c:v>16105284.775589932</c:v>
                </c:pt>
                <c:pt idx="1179">
                  <c:v>15447470.861044871</c:v>
                </c:pt>
                <c:pt idx="1180">
                  <c:v>16213429.069448523</c:v>
                </c:pt>
                <c:pt idx="1181">
                  <c:v>16795200.952661384</c:v>
                </c:pt>
                <c:pt idx="1182">
                  <c:v>16999638.856737562</c:v>
                </c:pt>
                <c:pt idx="1183">
                  <c:v>17411993.996593788</c:v>
                </c:pt>
                <c:pt idx="1184">
                  <c:v>17783863.693578441</c:v>
                </c:pt>
                <c:pt idx="1185">
                  <c:v>17622588.947286855</c:v>
                </c:pt>
                <c:pt idx="1186">
                  <c:v>18657054.303340435</c:v>
                </c:pt>
                <c:pt idx="1187">
                  <c:v>18212303.711446546</c:v>
                </c:pt>
              </c:numCache>
            </c:numRef>
          </c:val>
          <c:smooth val="0"/>
          <c:extLst>
            <c:ext xmlns:c16="http://schemas.microsoft.com/office/drawing/2014/chart" uri="{C3380CC4-5D6E-409C-BE32-E72D297353CC}">
              <c16:uniqueId val="{00000000-4AF6-4184-B0CC-76303DDC767F}"/>
            </c:ext>
          </c:extLst>
        </c:ser>
        <c:ser>
          <c:idx val="1"/>
          <c:order val="1"/>
          <c:tx>
            <c:strRef>
              <c:f>'Stay Invested Charts'!$U$1</c:f>
              <c:strCache>
                <c:ptCount val="1"/>
                <c:pt idx="0">
                  <c:v>Bonds</c:v>
                </c:pt>
              </c:strCache>
            </c:strRef>
          </c:tx>
          <c:spPr>
            <a:ln w="31750" cap="rnd">
              <a:solidFill>
                <a:schemeClr val="accent2"/>
              </a:solidFill>
              <a:round/>
            </a:ln>
            <a:effectLst/>
          </c:spPr>
          <c:marker>
            <c:symbol val="none"/>
          </c:marker>
          <c:cat>
            <c:numRef>
              <c:f>'Stay Invested Charts'!$S$2:$S$1189</c:f>
              <c:numCache>
                <c:formatCode>General</c:formatCode>
                <c:ptCount val="1188"/>
                <c:pt idx="0">
                  <c:v>1926</c:v>
                </c:pt>
                <c:pt idx="1">
                  <c:v>1926</c:v>
                </c:pt>
                <c:pt idx="2">
                  <c:v>1926</c:v>
                </c:pt>
                <c:pt idx="3">
                  <c:v>1926</c:v>
                </c:pt>
                <c:pt idx="4">
                  <c:v>1926</c:v>
                </c:pt>
                <c:pt idx="5">
                  <c:v>1926</c:v>
                </c:pt>
                <c:pt idx="6">
                  <c:v>1926</c:v>
                </c:pt>
                <c:pt idx="7">
                  <c:v>1926</c:v>
                </c:pt>
                <c:pt idx="8">
                  <c:v>1926</c:v>
                </c:pt>
                <c:pt idx="9">
                  <c:v>1926</c:v>
                </c:pt>
                <c:pt idx="10">
                  <c:v>1926</c:v>
                </c:pt>
                <c:pt idx="11">
                  <c:v>1926</c:v>
                </c:pt>
                <c:pt idx="12">
                  <c:v>1927</c:v>
                </c:pt>
                <c:pt idx="13">
                  <c:v>1927</c:v>
                </c:pt>
                <c:pt idx="14">
                  <c:v>1927</c:v>
                </c:pt>
                <c:pt idx="15">
                  <c:v>1927</c:v>
                </c:pt>
                <c:pt idx="16">
                  <c:v>1927</c:v>
                </c:pt>
                <c:pt idx="17">
                  <c:v>1927</c:v>
                </c:pt>
                <c:pt idx="18">
                  <c:v>1927</c:v>
                </c:pt>
                <c:pt idx="19">
                  <c:v>1927</c:v>
                </c:pt>
                <c:pt idx="20">
                  <c:v>1927</c:v>
                </c:pt>
                <c:pt idx="21">
                  <c:v>1927</c:v>
                </c:pt>
                <c:pt idx="22">
                  <c:v>1927</c:v>
                </c:pt>
                <c:pt idx="23">
                  <c:v>1927</c:v>
                </c:pt>
                <c:pt idx="24">
                  <c:v>1928</c:v>
                </c:pt>
                <c:pt idx="25">
                  <c:v>1928</c:v>
                </c:pt>
                <c:pt idx="26">
                  <c:v>1928</c:v>
                </c:pt>
                <c:pt idx="27">
                  <c:v>1928</c:v>
                </c:pt>
                <c:pt idx="28">
                  <c:v>1928</c:v>
                </c:pt>
                <c:pt idx="29">
                  <c:v>1928</c:v>
                </c:pt>
                <c:pt idx="30">
                  <c:v>1928</c:v>
                </c:pt>
                <c:pt idx="31">
                  <c:v>1928</c:v>
                </c:pt>
                <c:pt idx="32">
                  <c:v>1928</c:v>
                </c:pt>
                <c:pt idx="33">
                  <c:v>1928</c:v>
                </c:pt>
                <c:pt idx="34">
                  <c:v>1928</c:v>
                </c:pt>
                <c:pt idx="35">
                  <c:v>1928</c:v>
                </c:pt>
                <c:pt idx="36">
                  <c:v>1929</c:v>
                </c:pt>
                <c:pt idx="37">
                  <c:v>1929</c:v>
                </c:pt>
                <c:pt idx="38">
                  <c:v>1929</c:v>
                </c:pt>
                <c:pt idx="39">
                  <c:v>1929</c:v>
                </c:pt>
                <c:pt idx="40">
                  <c:v>1929</c:v>
                </c:pt>
                <c:pt idx="41">
                  <c:v>1929</c:v>
                </c:pt>
                <c:pt idx="42">
                  <c:v>1929</c:v>
                </c:pt>
                <c:pt idx="43">
                  <c:v>1929</c:v>
                </c:pt>
                <c:pt idx="44">
                  <c:v>1929</c:v>
                </c:pt>
                <c:pt idx="45">
                  <c:v>1929</c:v>
                </c:pt>
                <c:pt idx="46">
                  <c:v>1929</c:v>
                </c:pt>
                <c:pt idx="47">
                  <c:v>1929</c:v>
                </c:pt>
                <c:pt idx="48">
                  <c:v>1930</c:v>
                </c:pt>
                <c:pt idx="49">
                  <c:v>1930</c:v>
                </c:pt>
                <c:pt idx="50">
                  <c:v>1930</c:v>
                </c:pt>
                <c:pt idx="51">
                  <c:v>1930</c:v>
                </c:pt>
                <c:pt idx="52">
                  <c:v>1930</c:v>
                </c:pt>
                <c:pt idx="53">
                  <c:v>1930</c:v>
                </c:pt>
                <c:pt idx="54">
                  <c:v>1930</c:v>
                </c:pt>
                <c:pt idx="55">
                  <c:v>1930</c:v>
                </c:pt>
                <c:pt idx="56">
                  <c:v>1930</c:v>
                </c:pt>
                <c:pt idx="57">
                  <c:v>1930</c:v>
                </c:pt>
                <c:pt idx="58">
                  <c:v>1930</c:v>
                </c:pt>
                <c:pt idx="59">
                  <c:v>1930</c:v>
                </c:pt>
                <c:pt idx="60">
                  <c:v>1931</c:v>
                </c:pt>
                <c:pt idx="61">
                  <c:v>1931</c:v>
                </c:pt>
                <c:pt idx="62">
                  <c:v>1931</c:v>
                </c:pt>
                <c:pt idx="63">
                  <c:v>1931</c:v>
                </c:pt>
                <c:pt idx="64">
                  <c:v>1931</c:v>
                </c:pt>
                <c:pt idx="65">
                  <c:v>1931</c:v>
                </c:pt>
                <c:pt idx="66">
                  <c:v>1931</c:v>
                </c:pt>
                <c:pt idx="67">
                  <c:v>1931</c:v>
                </c:pt>
                <c:pt idx="68">
                  <c:v>1931</c:v>
                </c:pt>
                <c:pt idx="69">
                  <c:v>1931</c:v>
                </c:pt>
                <c:pt idx="70">
                  <c:v>1931</c:v>
                </c:pt>
                <c:pt idx="71">
                  <c:v>1931</c:v>
                </c:pt>
                <c:pt idx="72">
                  <c:v>1932</c:v>
                </c:pt>
                <c:pt idx="73">
                  <c:v>1932</c:v>
                </c:pt>
                <c:pt idx="74">
                  <c:v>1932</c:v>
                </c:pt>
                <c:pt idx="75">
                  <c:v>1932</c:v>
                </c:pt>
                <c:pt idx="76">
                  <c:v>1932</c:v>
                </c:pt>
                <c:pt idx="77">
                  <c:v>1932</c:v>
                </c:pt>
                <c:pt idx="78">
                  <c:v>1932</c:v>
                </c:pt>
                <c:pt idx="79">
                  <c:v>1932</c:v>
                </c:pt>
                <c:pt idx="80">
                  <c:v>1932</c:v>
                </c:pt>
                <c:pt idx="81">
                  <c:v>1932</c:v>
                </c:pt>
                <c:pt idx="82">
                  <c:v>1932</c:v>
                </c:pt>
                <c:pt idx="83">
                  <c:v>1932</c:v>
                </c:pt>
                <c:pt idx="84">
                  <c:v>1933</c:v>
                </c:pt>
                <c:pt idx="85">
                  <c:v>1933</c:v>
                </c:pt>
                <c:pt idx="86">
                  <c:v>1933</c:v>
                </c:pt>
                <c:pt idx="87">
                  <c:v>1933</c:v>
                </c:pt>
                <c:pt idx="88">
                  <c:v>1933</c:v>
                </c:pt>
                <c:pt idx="89">
                  <c:v>1933</c:v>
                </c:pt>
                <c:pt idx="90">
                  <c:v>1933</c:v>
                </c:pt>
                <c:pt idx="91">
                  <c:v>1933</c:v>
                </c:pt>
                <c:pt idx="92">
                  <c:v>1933</c:v>
                </c:pt>
                <c:pt idx="93">
                  <c:v>1933</c:v>
                </c:pt>
                <c:pt idx="94">
                  <c:v>1933</c:v>
                </c:pt>
                <c:pt idx="95">
                  <c:v>1933</c:v>
                </c:pt>
                <c:pt idx="96">
                  <c:v>1934</c:v>
                </c:pt>
                <c:pt idx="97">
                  <c:v>1934</c:v>
                </c:pt>
                <c:pt idx="98">
                  <c:v>1934</c:v>
                </c:pt>
                <c:pt idx="99">
                  <c:v>1934</c:v>
                </c:pt>
                <c:pt idx="100">
                  <c:v>1934</c:v>
                </c:pt>
                <c:pt idx="101">
                  <c:v>1934</c:v>
                </c:pt>
                <c:pt idx="102">
                  <c:v>1934</c:v>
                </c:pt>
                <c:pt idx="103">
                  <c:v>1934</c:v>
                </c:pt>
                <c:pt idx="104">
                  <c:v>1934</c:v>
                </c:pt>
                <c:pt idx="105">
                  <c:v>1934</c:v>
                </c:pt>
                <c:pt idx="106">
                  <c:v>1934</c:v>
                </c:pt>
                <c:pt idx="107">
                  <c:v>1934</c:v>
                </c:pt>
                <c:pt idx="108">
                  <c:v>1935</c:v>
                </c:pt>
                <c:pt idx="109">
                  <c:v>1935</c:v>
                </c:pt>
                <c:pt idx="110">
                  <c:v>1935</c:v>
                </c:pt>
                <c:pt idx="111">
                  <c:v>1935</c:v>
                </c:pt>
                <c:pt idx="112">
                  <c:v>1935</c:v>
                </c:pt>
                <c:pt idx="113">
                  <c:v>1935</c:v>
                </c:pt>
                <c:pt idx="114">
                  <c:v>1935</c:v>
                </c:pt>
                <c:pt idx="115">
                  <c:v>1935</c:v>
                </c:pt>
                <c:pt idx="116">
                  <c:v>1935</c:v>
                </c:pt>
                <c:pt idx="117">
                  <c:v>1935</c:v>
                </c:pt>
                <c:pt idx="118">
                  <c:v>1935</c:v>
                </c:pt>
                <c:pt idx="119">
                  <c:v>1935</c:v>
                </c:pt>
                <c:pt idx="120">
                  <c:v>1936</c:v>
                </c:pt>
                <c:pt idx="121">
                  <c:v>1936</c:v>
                </c:pt>
                <c:pt idx="122">
                  <c:v>1936</c:v>
                </c:pt>
                <c:pt idx="123">
                  <c:v>1936</c:v>
                </c:pt>
                <c:pt idx="124">
                  <c:v>1936</c:v>
                </c:pt>
                <c:pt idx="125">
                  <c:v>1936</c:v>
                </c:pt>
                <c:pt idx="126">
                  <c:v>1936</c:v>
                </c:pt>
                <c:pt idx="127">
                  <c:v>1936</c:v>
                </c:pt>
                <c:pt idx="128">
                  <c:v>1936</c:v>
                </c:pt>
                <c:pt idx="129">
                  <c:v>1936</c:v>
                </c:pt>
                <c:pt idx="130">
                  <c:v>1936</c:v>
                </c:pt>
                <c:pt idx="131">
                  <c:v>1936</c:v>
                </c:pt>
                <c:pt idx="132">
                  <c:v>1937</c:v>
                </c:pt>
                <c:pt idx="133">
                  <c:v>1937</c:v>
                </c:pt>
                <c:pt idx="134">
                  <c:v>1937</c:v>
                </c:pt>
                <c:pt idx="135">
                  <c:v>1937</c:v>
                </c:pt>
                <c:pt idx="136">
                  <c:v>1937</c:v>
                </c:pt>
                <c:pt idx="137">
                  <c:v>1937</c:v>
                </c:pt>
                <c:pt idx="138">
                  <c:v>1937</c:v>
                </c:pt>
                <c:pt idx="139">
                  <c:v>1937</c:v>
                </c:pt>
                <c:pt idx="140">
                  <c:v>1937</c:v>
                </c:pt>
                <c:pt idx="141">
                  <c:v>1937</c:v>
                </c:pt>
                <c:pt idx="142">
                  <c:v>1937</c:v>
                </c:pt>
                <c:pt idx="143">
                  <c:v>1937</c:v>
                </c:pt>
                <c:pt idx="144">
                  <c:v>1938</c:v>
                </c:pt>
                <c:pt idx="145">
                  <c:v>1938</c:v>
                </c:pt>
                <c:pt idx="146">
                  <c:v>1938</c:v>
                </c:pt>
                <c:pt idx="147">
                  <c:v>1938</c:v>
                </c:pt>
                <c:pt idx="148">
                  <c:v>1938</c:v>
                </c:pt>
                <c:pt idx="149">
                  <c:v>1938</c:v>
                </c:pt>
                <c:pt idx="150">
                  <c:v>1938</c:v>
                </c:pt>
                <c:pt idx="151">
                  <c:v>1938</c:v>
                </c:pt>
                <c:pt idx="152">
                  <c:v>1938</c:v>
                </c:pt>
                <c:pt idx="153">
                  <c:v>1938</c:v>
                </c:pt>
                <c:pt idx="154">
                  <c:v>1938</c:v>
                </c:pt>
                <c:pt idx="155">
                  <c:v>1938</c:v>
                </c:pt>
                <c:pt idx="156">
                  <c:v>1939</c:v>
                </c:pt>
                <c:pt idx="157">
                  <c:v>1939</c:v>
                </c:pt>
                <c:pt idx="158">
                  <c:v>1939</c:v>
                </c:pt>
                <c:pt idx="159">
                  <c:v>1939</c:v>
                </c:pt>
                <c:pt idx="160">
                  <c:v>1939</c:v>
                </c:pt>
                <c:pt idx="161">
                  <c:v>1939</c:v>
                </c:pt>
                <c:pt idx="162">
                  <c:v>1939</c:v>
                </c:pt>
                <c:pt idx="163">
                  <c:v>1939</c:v>
                </c:pt>
                <c:pt idx="164">
                  <c:v>1939</c:v>
                </c:pt>
                <c:pt idx="165">
                  <c:v>1939</c:v>
                </c:pt>
                <c:pt idx="166">
                  <c:v>1939</c:v>
                </c:pt>
                <c:pt idx="167">
                  <c:v>1939</c:v>
                </c:pt>
                <c:pt idx="168">
                  <c:v>1940</c:v>
                </c:pt>
                <c:pt idx="169">
                  <c:v>1940</c:v>
                </c:pt>
                <c:pt idx="170">
                  <c:v>1940</c:v>
                </c:pt>
                <c:pt idx="171">
                  <c:v>1940</c:v>
                </c:pt>
                <c:pt idx="172">
                  <c:v>1940</c:v>
                </c:pt>
                <c:pt idx="173">
                  <c:v>1940</c:v>
                </c:pt>
                <c:pt idx="174">
                  <c:v>1940</c:v>
                </c:pt>
                <c:pt idx="175">
                  <c:v>1940</c:v>
                </c:pt>
                <c:pt idx="176">
                  <c:v>1940</c:v>
                </c:pt>
                <c:pt idx="177">
                  <c:v>1940</c:v>
                </c:pt>
                <c:pt idx="178">
                  <c:v>1940</c:v>
                </c:pt>
                <c:pt idx="179">
                  <c:v>1940</c:v>
                </c:pt>
                <c:pt idx="180">
                  <c:v>1941</c:v>
                </c:pt>
                <c:pt idx="181">
                  <c:v>1941</c:v>
                </c:pt>
                <c:pt idx="182">
                  <c:v>1941</c:v>
                </c:pt>
                <c:pt idx="183">
                  <c:v>1941</c:v>
                </c:pt>
                <c:pt idx="184">
                  <c:v>1941</c:v>
                </c:pt>
                <c:pt idx="185">
                  <c:v>1941</c:v>
                </c:pt>
                <c:pt idx="186">
                  <c:v>1941</c:v>
                </c:pt>
                <c:pt idx="187">
                  <c:v>1941</c:v>
                </c:pt>
                <c:pt idx="188">
                  <c:v>1941</c:v>
                </c:pt>
                <c:pt idx="189">
                  <c:v>1941</c:v>
                </c:pt>
                <c:pt idx="190">
                  <c:v>1941</c:v>
                </c:pt>
                <c:pt idx="191">
                  <c:v>1941</c:v>
                </c:pt>
                <c:pt idx="192">
                  <c:v>1942</c:v>
                </c:pt>
                <c:pt idx="193">
                  <c:v>1942</c:v>
                </c:pt>
                <c:pt idx="194">
                  <c:v>1942</c:v>
                </c:pt>
                <c:pt idx="195">
                  <c:v>1942</c:v>
                </c:pt>
                <c:pt idx="196">
                  <c:v>1942</c:v>
                </c:pt>
                <c:pt idx="197">
                  <c:v>1942</c:v>
                </c:pt>
                <c:pt idx="198">
                  <c:v>1942</c:v>
                </c:pt>
                <c:pt idx="199">
                  <c:v>1942</c:v>
                </c:pt>
                <c:pt idx="200">
                  <c:v>1942</c:v>
                </c:pt>
                <c:pt idx="201">
                  <c:v>1942</c:v>
                </c:pt>
                <c:pt idx="202">
                  <c:v>1942</c:v>
                </c:pt>
                <c:pt idx="203">
                  <c:v>1942</c:v>
                </c:pt>
                <c:pt idx="204">
                  <c:v>1943</c:v>
                </c:pt>
                <c:pt idx="205">
                  <c:v>1943</c:v>
                </c:pt>
                <c:pt idx="206">
                  <c:v>1943</c:v>
                </c:pt>
                <c:pt idx="207">
                  <c:v>1943</c:v>
                </c:pt>
                <c:pt idx="208">
                  <c:v>1943</c:v>
                </c:pt>
                <c:pt idx="209">
                  <c:v>1943</c:v>
                </c:pt>
                <c:pt idx="210">
                  <c:v>1943</c:v>
                </c:pt>
                <c:pt idx="211">
                  <c:v>1943</c:v>
                </c:pt>
                <c:pt idx="212">
                  <c:v>1943</c:v>
                </c:pt>
                <c:pt idx="213">
                  <c:v>1943</c:v>
                </c:pt>
                <c:pt idx="214">
                  <c:v>1943</c:v>
                </c:pt>
                <c:pt idx="215">
                  <c:v>1943</c:v>
                </c:pt>
                <c:pt idx="216">
                  <c:v>1944</c:v>
                </c:pt>
                <c:pt idx="217">
                  <c:v>1944</c:v>
                </c:pt>
                <c:pt idx="218">
                  <c:v>1944</c:v>
                </c:pt>
                <c:pt idx="219">
                  <c:v>1944</c:v>
                </c:pt>
                <c:pt idx="220">
                  <c:v>1944</c:v>
                </c:pt>
                <c:pt idx="221">
                  <c:v>1944</c:v>
                </c:pt>
                <c:pt idx="222">
                  <c:v>1944</c:v>
                </c:pt>
                <c:pt idx="223">
                  <c:v>1944</c:v>
                </c:pt>
                <c:pt idx="224">
                  <c:v>1944</c:v>
                </c:pt>
                <c:pt idx="225">
                  <c:v>1944</c:v>
                </c:pt>
                <c:pt idx="226">
                  <c:v>1944</c:v>
                </c:pt>
                <c:pt idx="227">
                  <c:v>1944</c:v>
                </c:pt>
                <c:pt idx="228">
                  <c:v>1945</c:v>
                </c:pt>
                <c:pt idx="229">
                  <c:v>1945</c:v>
                </c:pt>
                <c:pt idx="230">
                  <c:v>1945</c:v>
                </c:pt>
                <c:pt idx="231">
                  <c:v>1945</c:v>
                </c:pt>
                <c:pt idx="232">
                  <c:v>1945</c:v>
                </c:pt>
                <c:pt idx="233">
                  <c:v>1945</c:v>
                </c:pt>
                <c:pt idx="234">
                  <c:v>1945</c:v>
                </c:pt>
                <c:pt idx="235">
                  <c:v>1945</c:v>
                </c:pt>
                <c:pt idx="236">
                  <c:v>1945</c:v>
                </c:pt>
                <c:pt idx="237">
                  <c:v>1945</c:v>
                </c:pt>
                <c:pt idx="238">
                  <c:v>1945</c:v>
                </c:pt>
                <c:pt idx="239">
                  <c:v>1945</c:v>
                </c:pt>
                <c:pt idx="240">
                  <c:v>1946</c:v>
                </c:pt>
                <c:pt idx="241">
                  <c:v>1946</c:v>
                </c:pt>
                <c:pt idx="242">
                  <c:v>1946</c:v>
                </c:pt>
                <c:pt idx="243">
                  <c:v>1946</c:v>
                </c:pt>
                <c:pt idx="244">
                  <c:v>1946</c:v>
                </c:pt>
                <c:pt idx="245">
                  <c:v>1946</c:v>
                </c:pt>
                <c:pt idx="246">
                  <c:v>1946</c:v>
                </c:pt>
                <c:pt idx="247">
                  <c:v>1946</c:v>
                </c:pt>
                <c:pt idx="248">
                  <c:v>1946</c:v>
                </c:pt>
                <c:pt idx="249">
                  <c:v>1946</c:v>
                </c:pt>
                <c:pt idx="250">
                  <c:v>1946</c:v>
                </c:pt>
                <c:pt idx="251">
                  <c:v>1946</c:v>
                </c:pt>
                <c:pt idx="252">
                  <c:v>1947</c:v>
                </c:pt>
                <c:pt idx="253">
                  <c:v>1947</c:v>
                </c:pt>
                <c:pt idx="254">
                  <c:v>1947</c:v>
                </c:pt>
                <c:pt idx="255">
                  <c:v>1947</c:v>
                </c:pt>
                <c:pt idx="256">
                  <c:v>1947</c:v>
                </c:pt>
                <c:pt idx="257">
                  <c:v>1947</c:v>
                </c:pt>
                <c:pt idx="258">
                  <c:v>1947</c:v>
                </c:pt>
                <c:pt idx="259">
                  <c:v>1947</c:v>
                </c:pt>
                <c:pt idx="260">
                  <c:v>1947</c:v>
                </c:pt>
                <c:pt idx="261">
                  <c:v>1947</c:v>
                </c:pt>
                <c:pt idx="262">
                  <c:v>1947</c:v>
                </c:pt>
                <c:pt idx="263">
                  <c:v>1947</c:v>
                </c:pt>
                <c:pt idx="264">
                  <c:v>1948</c:v>
                </c:pt>
                <c:pt idx="265">
                  <c:v>1948</c:v>
                </c:pt>
                <c:pt idx="266">
                  <c:v>1948</c:v>
                </c:pt>
                <c:pt idx="267">
                  <c:v>1948</c:v>
                </c:pt>
                <c:pt idx="268">
                  <c:v>1948</c:v>
                </c:pt>
                <c:pt idx="269">
                  <c:v>1948</c:v>
                </c:pt>
                <c:pt idx="270">
                  <c:v>1948</c:v>
                </c:pt>
                <c:pt idx="271">
                  <c:v>1948</c:v>
                </c:pt>
                <c:pt idx="272">
                  <c:v>1948</c:v>
                </c:pt>
                <c:pt idx="273">
                  <c:v>1948</c:v>
                </c:pt>
                <c:pt idx="274">
                  <c:v>1948</c:v>
                </c:pt>
                <c:pt idx="275">
                  <c:v>1948</c:v>
                </c:pt>
                <c:pt idx="276">
                  <c:v>1949</c:v>
                </c:pt>
                <c:pt idx="277">
                  <c:v>1949</c:v>
                </c:pt>
                <c:pt idx="278">
                  <c:v>1949</c:v>
                </c:pt>
                <c:pt idx="279">
                  <c:v>1949</c:v>
                </c:pt>
                <c:pt idx="280">
                  <c:v>1949</c:v>
                </c:pt>
                <c:pt idx="281">
                  <c:v>1949</c:v>
                </c:pt>
                <c:pt idx="282">
                  <c:v>1949</c:v>
                </c:pt>
                <c:pt idx="283">
                  <c:v>1949</c:v>
                </c:pt>
                <c:pt idx="284">
                  <c:v>1949</c:v>
                </c:pt>
                <c:pt idx="285">
                  <c:v>1949</c:v>
                </c:pt>
                <c:pt idx="286">
                  <c:v>1949</c:v>
                </c:pt>
                <c:pt idx="287">
                  <c:v>1949</c:v>
                </c:pt>
                <c:pt idx="288">
                  <c:v>1950</c:v>
                </c:pt>
                <c:pt idx="289">
                  <c:v>1950</c:v>
                </c:pt>
                <c:pt idx="290">
                  <c:v>1950</c:v>
                </c:pt>
                <c:pt idx="291">
                  <c:v>1950</c:v>
                </c:pt>
                <c:pt idx="292">
                  <c:v>1950</c:v>
                </c:pt>
                <c:pt idx="293">
                  <c:v>1950</c:v>
                </c:pt>
                <c:pt idx="294">
                  <c:v>1950</c:v>
                </c:pt>
                <c:pt idx="295">
                  <c:v>1950</c:v>
                </c:pt>
                <c:pt idx="296">
                  <c:v>1950</c:v>
                </c:pt>
                <c:pt idx="297">
                  <c:v>1950</c:v>
                </c:pt>
                <c:pt idx="298">
                  <c:v>1950</c:v>
                </c:pt>
                <c:pt idx="299">
                  <c:v>1950</c:v>
                </c:pt>
                <c:pt idx="300">
                  <c:v>1951</c:v>
                </c:pt>
                <c:pt idx="301">
                  <c:v>1951</c:v>
                </c:pt>
                <c:pt idx="302">
                  <c:v>1951</c:v>
                </c:pt>
                <c:pt idx="303">
                  <c:v>1951</c:v>
                </c:pt>
                <c:pt idx="304">
                  <c:v>1951</c:v>
                </c:pt>
                <c:pt idx="305">
                  <c:v>1951</c:v>
                </c:pt>
                <c:pt idx="306">
                  <c:v>1951</c:v>
                </c:pt>
                <c:pt idx="307">
                  <c:v>1951</c:v>
                </c:pt>
                <c:pt idx="308">
                  <c:v>1951</c:v>
                </c:pt>
                <c:pt idx="309">
                  <c:v>1951</c:v>
                </c:pt>
                <c:pt idx="310">
                  <c:v>1951</c:v>
                </c:pt>
                <c:pt idx="311">
                  <c:v>1951</c:v>
                </c:pt>
                <c:pt idx="312">
                  <c:v>1952</c:v>
                </c:pt>
                <c:pt idx="313">
                  <c:v>1952</c:v>
                </c:pt>
                <c:pt idx="314">
                  <c:v>1952</c:v>
                </c:pt>
                <c:pt idx="315">
                  <c:v>1952</c:v>
                </c:pt>
                <c:pt idx="316">
                  <c:v>1952</c:v>
                </c:pt>
                <c:pt idx="317">
                  <c:v>1952</c:v>
                </c:pt>
                <c:pt idx="318">
                  <c:v>1952</c:v>
                </c:pt>
                <c:pt idx="319">
                  <c:v>1952</c:v>
                </c:pt>
                <c:pt idx="320">
                  <c:v>1952</c:v>
                </c:pt>
                <c:pt idx="321">
                  <c:v>1952</c:v>
                </c:pt>
                <c:pt idx="322">
                  <c:v>1952</c:v>
                </c:pt>
                <c:pt idx="323">
                  <c:v>1952</c:v>
                </c:pt>
                <c:pt idx="324">
                  <c:v>1953</c:v>
                </c:pt>
                <c:pt idx="325">
                  <c:v>1953</c:v>
                </c:pt>
                <c:pt idx="326">
                  <c:v>1953</c:v>
                </c:pt>
                <c:pt idx="327">
                  <c:v>1953</c:v>
                </c:pt>
                <c:pt idx="328">
                  <c:v>1953</c:v>
                </c:pt>
                <c:pt idx="329">
                  <c:v>1953</c:v>
                </c:pt>
                <c:pt idx="330">
                  <c:v>1953</c:v>
                </c:pt>
                <c:pt idx="331">
                  <c:v>1953</c:v>
                </c:pt>
                <c:pt idx="332">
                  <c:v>1953</c:v>
                </c:pt>
                <c:pt idx="333">
                  <c:v>1953</c:v>
                </c:pt>
                <c:pt idx="334">
                  <c:v>1953</c:v>
                </c:pt>
                <c:pt idx="335">
                  <c:v>1953</c:v>
                </c:pt>
                <c:pt idx="336">
                  <c:v>1954</c:v>
                </c:pt>
                <c:pt idx="337">
                  <c:v>1954</c:v>
                </c:pt>
                <c:pt idx="338">
                  <c:v>1954</c:v>
                </c:pt>
                <c:pt idx="339">
                  <c:v>1954</c:v>
                </c:pt>
                <c:pt idx="340">
                  <c:v>1954</c:v>
                </c:pt>
                <c:pt idx="341">
                  <c:v>1954</c:v>
                </c:pt>
                <c:pt idx="342">
                  <c:v>1954</c:v>
                </c:pt>
                <c:pt idx="343">
                  <c:v>1954</c:v>
                </c:pt>
                <c:pt idx="344">
                  <c:v>1954</c:v>
                </c:pt>
                <c:pt idx="345">
                  <c:v>1954</c:v>
                </c:pt>
                <c:pt idx="346">
                  <c:v>1954</c:v>
                </c:pt>
                <c:pt idx="347">
                  <c:v>1954</c:v>
                </c:pt>
                <c:pt idx="348">
                  <c:v>1955</c:v>
                </c:pt>
                <c:pt idx="349">
                  <c:v>1955</c:v>
                </c:pt>
                <c:pt idx="350">
                  <c:v>1955</c:v>
                </c:pt>
                <c:pt idx="351">
                  <c:v>1955</c:v>
                </c:pt>
                <c:pt idx="352">
                  <c:v>1955</c:v>
                </c:pt>
                <c:pt idx="353">
                  <c:v>1955</c:v>
                </c:pt>
                <c:pt idx="354">
                  <c:v>1955</c:v>
                </c:pt>
                <c:pt idx="355">
                  <c:v>1955</c:v>
                </c:pt>
                <c:pt idx="356">
                  <c:v>1955</c:v>
                </c:pt>
                <c:pt idx="357">
                  <c:v>1955</c:v>
                </c:pt>
                <c:pt idx="358">
                  <c:v>1955</c:v>
                </c:pt>
                <c:pt idx="359">
                  <c:v>1955</c:v>
                </c:pt>
                <c:pt idx="360">
                  <c:v>1956</c:v>
                </c:pt>
                <c:pt idx="361">
                  <c:v>1956</c:v>
                </c:pt>
                <c:pt idx="362">
                  <c:v>1956</c:v>
                </c:pt>
                <c:pt idx="363">
                  <c:v>1956</c:v>
                </c:pt>
                <c:pt idx="364">
                  <c:v>1956</c:v>
                </c:pt>
                <c:pt idx="365">
                  <c:v>1956</c:v>
                </c:pt>
                <c:pt idx="366">
                  <c:v>1956</c:v>
                </c:pt>
                <c:pt idx="367">
                  <c:v>1956</c:v>
                </c:pt>
                <c:pt idx="368">
                  <c:v>1956</c:v>
                </c:pt>
                <c:pt idx="369">
                  <c:v>1956</c:v>
                </c:pt>
                <c:pt idx="370">
                  <c:v>1956</c:v>
                </c:pt>
                <c:pt idx="371">
                  <c:v>1956</c:v>
                </c:pt>
                <c:pt idx="372">
                  <c:v>1957</c:v>
                </c:pt>
                <c:pt idx="373">
                  <c:v>1957</c:v>
                </c:pt>
                <c:pt idx="374">
                  <c:v>1957</c:v>
                </c:pt>
                <c:pt idx="375">
                  <c:v>1957</c:v>
                </c:pt>
                <c:pt idx="376">
                  <c:v>1957</c:v>
                </c:pt>
                <c:pt idx="377">
                  <c:v>1957</c:v>
                </c:pt>
                <c:pt idx="378">
                  <c:v>1957</c:v>
                </c:pt>
                <c:pt idx="379">
                  <c:v>1957</c:v>
                </c:pt>
                <c:pt idx="380">
                  <c:v>1957</c:v>
                </c:pt>
                <c:pt idx="381">
                  <c:v>1957</c:v>
                </c:pt>
                <c:pt idx="382">
                  <c:v>1957</c:v>
                </c:pt>
                <c:pt idx="383">
                  <c:v>1957</c:v>
                </c:pt>
                <c:pt idx="384">
                  <c:v>1958</c:v>
                </c:pt>
                <c:pt idx="385">
                  <c:v>1958</c:v>
                </c:pt>
                <c:pt idx="386">
                  <c:v>1958</c:v>
                </c:pt>
                <c:pt idx="387">
                  <c:v>1958</c:v>
                </c:pt>
                <c:pt idx="388">
                  <c:v>1958</c:v>
                </c:pt>
                <c:pt idx="389">
                  <c:v>1958</c:v>
                </c:pt>
                <c:pt idx="390">
                  <c:v>1958</c:v>
                </c:pt>
                <c:pt idx="391">
                  <c:v>1958</c:v>
                </c:pt>
                <c:pt idx="392">
                  <c:v>1958</c:v>
                </c:pt>
                <c:pt idx="393">
                  <c:v>1958</c:v>
                </c:pt>
                <c:pt idx="394">
                  <c:v>1958</c:v>
                </c:pt>
                <c:pt idx="395">
                  <c:v>1958</c:v>
                </c:pt>
                <c:pt idx="396">
                  <c:v>1959</c:v>
                </c:pt>
                <c:pt idx="397">
                  <c:v>1959</c:v>
                </c:pt>
                <c:pt idx="398">
                  <c:v>1959</c:v>
                </c:pt>
                <c:pt idx="399">
                  <c:v>1959</c:v>
                </c:pt>
                <c:pt idx="400">
                  <c:v>1959</c:v>
                </c:pt>
                <c:pt idx="401">
                  <c:v>1959</c:v>
                </c:pt>
                <c:pt idx="402">
                  <c:v>1959</c:v>
                </c:pt>
                <c:pt idx="403">
                  <c:v>1959</c:v>
                </c:pt>
                <c:pt idx="404">
                  <c:v>1959</c:v>
                </c:pt>
                <c:pt idx="405">
                  <c:v>1959</c:v>
                </c:pt>
                <c:pt idx="406">
                  <c:v>1959</c:v>
                </c:pt>
                <c:pt idx="407">
                  <c:v>1959</c:v>
                </c:pt>
                <c:pt idx="408">
                  <c:v>1960</c:v>
                </c:pt>
                <c:pt idx="409">
                  <c:v>1960</c:v>
                </c:pt>
                <c:pt idx="410">
                  <c:v>1960</c:v>
                </c:pt>
                <c:pt idx="411">
                  <c:v>1960</c:v>
                </c:pt>
                <c:pt idx="412">
                  <c:v>1960</c:v>
                </c:pt>
                <c:pt idx="413">
                  <c:v>1960</c:v>
                </c:pt>
                <c:pt idx="414">
                  <c:v>1960</c:v>
                </c:pt>
                <c:pt idx="415">
                  <c:v>1960</c:v>
                </c:pt>
                <c:pt idx="416">
                  <c:v>1960</c:v>
                </c:pt>
                <c:pt idx="417">
                  <c:v>1960</c:v>
                </c:pt>
                <c:pt idx="418">
                  <c:v>1960</c:v>
                </c:pt>
                <c:pt idx="419">
                  <c:v>1960</c:v>
                </c:pt>
                <c:pt idx="420">
                  <c:v>1961</c:v>
                </c:pt>
                <c:pt idx="421">
                  <c:v>1961</c:v>
                </c:pt>
                <c:pt idx="422">
                  <c:v>1961</c:v>
                </c:pt>
                <c:pt idx="423">
                  <c:v>1961</c:v>
                </c:pt>
                <c:pt idx="424">
                  <c:v>1961</c:v>
                </c:pt>
                <c:pt idx="425">
                  <c:v>1961</c:v>
                </c:pt>
                <c:pt idx="426">
                  <c:v>1961</c:v>
                </c:pt>
                <c:pt idx="427">
                  <c:v>1961</c:v>
                </c:pt>
                <c:pt idx="428">
                  <c:v>1961</c:v>
                </c:pt>
                <c:pt idx="429">
                  <c:v>1961</c:v>
                </c:pt>
                <c:pt idx="430">
                  <c:v>1961</c:v>
                </c:pt>
                <c:pt idx="431">
                  <c:v>1961</c:v>
                </c:pt>
                <c:pt idx="432">
                  <c:v>1962</c:v>
                </c:pt>
                <c:pt idx="433">
                  <c:v>1962</c:v>
                </c:pt>
                <c:pt idx="434">
                  <c:v>1962</c:v>
                </c:pt>
                <c:pt idx="435">
                  <c:v>1962</c:v>
                </c:pt>
                <c:pt idx="436">
                  <c:v>1962</c:v>
                </c:pt>
                <c:pt idx="437">
                  <c:v>1962</c:v>
                </c:pt>
                <c:pt idx="438">
                  <c:v>1962</c:v>
                </c:pt>
                <c:pt idx="439">
                  <c:v>1962</c:v>
                </c:pt>
                <c:pt idx="440">
                  <c:v>1962</c:v>
                </c:pt>
                <c:pt idx="441">
                  <c:v>1962</c:v>
                </c:pt>
                <c:pt idx="442">
                  <c:v>1962</c:v>
                </c:pt>
                <c:pt idx="443">
                  <c:v>1962</c:v>
                </c:pt>
                <c:pt idx="444">
                  <c:v>1963</c:v>
                </c:pt>
                <c:pt idx="445">
                  <c:v>1963</c:v>
                </c:pt>
                <c:pt idx="446">
                  <c:v>1963</c:v>
                </c:pt>
                <c:pt idx="447">
                  <c:v>1963</c:v>
                </c:pt>
                <c:pt idx="448">
                  <c:v>1963</c:v>
                </c:pt>
                <c:pt idx="449">
                  <c:v>1963</c:v>
                </c:pt>
                <c:pt idx="450">
                  <c:v>1963</c:v>
                </c:pt>
                <c:pt idx="451">
                  <c:v>1963</c:v>
                </c:pt>
                <c:pt idx="452">
                  <c:v>1963</c:v>
                </c:pt>
                <c:pt idx="453">
                  <c:v>1963</c:v>
                </c:pt>
                <c:pt idx="454">
                  <c:v>1963</c:v>
                </c:pt>
                <c:pt idx="455">
                  <c:v>1963</c:v>
                </c:pt>
                <c:pt idx="456">
                  <c:v>1964</c:v>
                </c:pt>
                <c:pt idx="457">
                  <c:v>1964</c:v>
                </c:pt>
                <c:pt idx="458">
                  <c:v>1964</c:v>
                </c:pt>
                <c:pt idx="459">
                  <c:v>1964</c:v>
                </c:pt>
                <c:pt idx="460">
                  <c:v>1964</c:v>
                </c:pt>
                <c:pt idx="461">
                  <c:v>1964</c:v>
                </c:pt>
                <c:pt idx="462">
                  <c:v>1964</c:v>
                </c:pt>
                <c:pt idx="463">
                  <c:v>1964</c:v>
                </c:pt>
                <c:pt idx="464">
                  <c:v>1964</c:v>
                </c:pt>
                <c:pt idx="465">
                  <c:v>1964</c:v>
                </c:pt>
                <c:pt idx="466">
                  <c:v>1964</c:v>
                </c:pt>
                <c:pt idx="467">
                  <c:v>1964</c:v>
                </c:pt>
                <c:pt idx="468">
                  <c:v>1965</c:v>
                </c:pt>
                <c:pt idx="469">
                  <c:v>1965</c:v>
                </c:pt>
                <c:pt idx="470">
                  <c:v>1965</c:v>
                </c:pt>
                <c:pt idx="471">
                  <c:v>1965</c:v>
                </c:pt>
                <c:pt idx="472">
                  <c:v>1965</c:v>
                </c:pt>
                <c:pt idx="473">
                  <c:v>1965</c:v>
                </c:pt>
                <c:pt idx="474">
                  <c:v>1965</c:v>
                </c:pt>
                <c:pt idx="475">
                  <c:v>1965</c:v>
                </c:pt>
                <c:pt idx="476">
                  <c:v>1965</c:v>
                </c:pt>
                <c:pt idx="477">
                  <c:v>1965</c:v>
                </c:pt>
                <c:pt idx="478">
                  <c:v>1965</c:v>
                </c:pt>
                <c:pt idx="479">
                  <c:v>1965</c:v>
                </c:pt>
                <c:pt idx="480">
                  <c:v>1966</c:v>
                </c:pt>
                <c:pt idx="481">
                  <c:v>1966</c:v>
                </c:pt>
                <c:pt idx="482">
                  <c:v>1966</c:v>
                </c:pt>
                <c:pt idx="483">
                  <c:v>1966</c:v>
                </c:pt>
                <c:pt idx="484">
                  <c:v>1966</c:v>
                </c:pt>
                <c:pt idx="485">
                  <c:v>1966</c:v>
                </c:pt>
                <c:pt idx="486">
                  <c:v>1966</c:v>
                </c:pt>
                <c:pt idx="487">
                  <c:v>1966</c:v>
                </c:pt>
                <c:pt idx="488">
                  <c:v>1966</c:v>
                </c:pt>
                <c:pt idx="489">
                  <c:v>1966</c:v>
                </c:pt>
                <c:pt idx="490">
                  <c:v>1966</c:v>
                </c:pt>
                <c:pt idx="491">
                  <c:v>1966</c:v>
                </c:pt>
                <c:pt idx="492">
                  <c:v>1967</c:v>
                </c:pt>
                <c:pt idx="493">
                  <c:v>1967</c:v>
                </c:pt>
                <c:pt idx="494">
                  <c:v>1967</c:v>
                </c:pt>
                <c:pt idx="495">
                  <c:v>1967</c:v>
                </c:pt>
                <c:pt idx="496">
                  <c:v>1967</c:v>
                </c:pt>
                <c:pt idx="497">
                  <c:v>1967</c:v>
                </c:pt>
                <c:pt idx="498">
                  <c:v>1967</c:v>
                </c:pt>
                <c:pt idx="499">
                  <c:v>1967</c:v>
                </c:pt>
                <c:pt idx="500">
                  <c:v>1967</c:v>
                </c:pt>
                <c:pt idx="501">
                  <c:v>1967</c:v>
                </c:pt>
                <c:pt idx="502">
                  <c:v>1967</c:v>
                </c:pt>
                <c:pt idx="503">
                  <c:v>1967</c:v>
                </c:pt>
                <c:pt idx="504">
                  <c:v>1968</c:v>
                </c:pt>
                <c:pt idx="505">
                  <c:v>1968</c:v>
                </c:pt>
                <c:pt idx="506">
                  <c:v>1968</c:v>
                </c:pt>
                <c:pt idx="507">
                  <c:v>1968</c:v>
                </c:pt>
                <c:pt idx="508">
                  <c:v>1968</c:v>
                </c:pt>
                <c:pt idx="509">
                  <c:v>1968</c:v>
                </c:pt>
                <c:pt idx="510">
                  <c:v>1968</c:v>
                </c:pt>
                <c:pt idx="511">
                  <c:v>1968</c:v>
                </c:pt>
                <c:pt idx="512">
                  <c:v>1968</c:v>
                </c:pt>
                <c:pt idx="513">
                  <c:v>1968</c:v>
                </c:pt>
                <c:pt idx="514">
                  <c:v>1968</c:v>
                </c:pt>
                <c:pt idx="515">
                  <c:v>1968</c:v>
                </c:pt>
                <c:pt idx="516">
                  <c:v>1969</c:v>
                </c:pt>
                <c:pt idx="517">
                  <c:v>1969</c:v>
                </c:pt>
                <c:pt idx="518">
                  <c:v>1969</c:v>
                </c:pt>
                <c:pt idx="519">
                  <c:v>1969</c:v>
                </c:pt>
                <c:pt idx="520">
                  <c:v>1969</c:v>
                </c:pt>
                <c:pt idx="521">
                  <c:v>1969</c:v>
                </c:pt>
                <c:pt idx="522">
                  <c:v>1969</c:v>
                </c:pt>
                <c:pt idx="523">
                  <c:v>1969</c:v>
                </c:pt>
                <c:pt idx="524">
                  <c:v>1969</c:v>
                </c:pt>
                <c:pt idx="525">
                  <c:v>1969</c:v>
                </c:pt>
                <c:pt idx="526">
                  <c:v>1969</c:v>
                </c:pt>
                <c:pt idx="527">
                  <c:v>1969</c:v>
                </c:pt>
                <c:pt idx="528">
                  <c:v>1970</c:v>
                </c:pt>
                <c:pt idx="529">
                  <c:v>1970</c:v>
                </c:pt>
                <c:pt idx="530">
                  <c:v>1970</c:v>
                </c:pt>
                <c:pt idx="531">
                  <c:v>1970</c:v>
                </c:pt>
                <c:pt idx="532">
                  <c:v>1970</c:v>
                </c:pt>
                <c:pt idx="533">
                  <c:v>1970</c:v>
                </c:pt>
                <c:pt idx="534">
                  <c:v>1970</c:v>
                </c:pt>
                <c:pt idx="535">
                  <c:v>1970</c:v>
                </c:pt>
                <c:pt idx="536">
                  <c:v>1970</c:v>
                </c:pt>
                <c:pt idx="537">
                  <c:v>1970</c:v>
                </c:pt>
                <c:pt idx="538">
                  <c:v>1970</c:v>
                </c:pt>
                <c:pt idx="539">
                  <c:v>1970</c:v>
                </c:pt>
                <c:pt idx="540">
                  <c:v>1971</c:v>
                </c:pt>
                <c:pt idx="541">
                  <c:v>1971</c:v>
                </c:pt>
                <c:pt idx="542">
                  <c:v>1971</c:v>
                </c:pt>
                <c:pt idx="543">
                  <c:v>1971</c:v>
                </c:pt>
                <c:pt idx="544">
                  <c:v>1971</c:v>
                </c:pt>
                <c:pt idx="545">
                  <c:v>1971</c:v>
                </c:pt>
                <c:pt idx="546">
                  <c:v>1971</c:v>
                </c:pt>
                <c:pt idx="547">
                  <c:v>1971</c:v>
                </c:pt>
                <c:pt idx="548">
                  <c:v>1971</c:v>
                </c:pt>
                <c:pt idx="549">
                  <c:v>1971</c:v>
                </c:pt>
                <c:pt idx="550">
                  <c:v>1971</c:v>
                </c:pt>
                <c:pt idx="551">
                  <c:v>1971</c:v>
                </c:pt>
                <c:pt idx="552">
                  <c:v>1972</c:v>
                </c:pt>
                <c:pt idx="553">
                  <c:v>1972</c:v>
                </c:pt>
                <c:pt idx="554">
                  <c:v>1972</c:v>
                </c:pt>
                <c:pt idx="555">
                  <c:v>1972</c:v>
                </c:pt>
                <c:pt idx="556">
                  <c:v>1972</c:v>
                </c:pt>
                <c:pt idx="557">
                  <c:v>1972</c:v>
                </c:pt>
                <c:pt idx="558">
                  <c:v>1972</c:v>
                </c:pt>
                <c:pt idx="559">
                  <c:v>1972</c:v>
                </c:pt>
                <c:pt idx="560">
                  <c:v>1972</c:v>
                </c:pt>
                <c:pt idx="561">
                  <c:v>1972</c:v>
                </c:pt>
                <c:pt idx="562">
                  <c:v>1972</c:v>
                </c:pt>
                <c:pt idx="563">
                  <c:v>1972</c:v>
                </c:pt>
                <c:pt idx="564">
                  <c:v>1973</c:v>
                </c:pt>
                <c:pt idx="565">
                  <c:v>1973</c:v>
                </c:pt>
                <c:pt idx="566">
                  <c:v>1973</c:v>
                </c:pt>
                <c:pt idx="567">
                  <c:v>1973</c:v>
                </c:pt>
                <c:pt idx="568">
                  <c:v>1973</c:v>
                </c:pt>
                <c:pt idx="569">
                  <c:v>1973</c:v>
                </c:pt>
                <c:pt idx="570">
                  <c:v>1973</c:v>
                </c:pt>
                <c:pt idx="571">
                  <c:v>1973</c:v>
                </c:pt>
                <c:pt idx="572">
                  <c:v>1973</c:v>
                </c:pt>
                <c:pt idx="573">
                  <c:v>1973</c:v>
                </c:pt>
                <c:pt idx="574">
                  <c:v>1973</c:v>
                </c:pt>
                <c:pt idx="575">
                  <c:v>1973</c:v>
                </c:pt>
                <c:pt idx="576">
                  <c:v>1974</c:v>
                </c:pt>
                <c:pt idx="577">
                  <c:v>1974</c:v>
                </c:pt>
                <c:pt idx="578">
                  <c:v>1974</c:v>
                </c:pt>
                <c:pt idx="579">
                  <c:v>1974</c:v>
                </c:pt>
                <c:pt idx="580">
                  <c:v>1974</c:v>
                </c:pt>
                <c:pt idx="581">
                  <c:v>1974</c:v>
                </c:pt>
                <c:pt idx="582">
                  <c:v>1974</c:v>
                </c:pt>
                <c:pt idx="583">
                  <c:v>1974</c:v>
                </c:pt>
                <c:pt idx="584">
                  <c:v>1974</c:v>
                </c:pt>
                <c:pt idx="585">
                  <c:v>1974</c:v>
                </c:pt>
                <c:pt idx="586">
                  <c:v>1974</c:v>
                </c:pt>
                <c:pt idx="587">
                  <c:v>1974</c:v>
                </c:pt>
                <c:pt idx="588">
                  <c:v>1975</c:v>
                </c:pt>
                <c:pt idx="589">
                  <c:v>1975</c:v>
                </c:pt>
                <c:pt idx="590">
                  <c:v>1975</c:v>
                </c:pt>
                <c:pt idx="591">
                  <c:v>1975</c:v>
                </c:pt>
                <c:pt idx="592">
                  <c:v>1975</c:v>
                </c:pt>
                <c:pt idx="593">
                  <c:v>1975</c:v>
                </c:pt>
                <c:pt idx="594">
                  <c:v>1975</c:v>
                </c:pt>
                <c:pt idx="595">
                  <c:v>1975</c:v>
                </c:pt>
                <c:pt idx="596">
                  <c:v>1975</c:v>
                </c:pt>
                <c:pt idx="597">
                  <c:v>1975</c:v>
                </c:pt>
                <c:pt idx="598">
                  <c:v>1975</c:v>
                </c:pt>
                <c:pt idx="599">
                  <c:v>1975</c:v>
                </c:pt>
                <c:pt idx="600">
                  <c:v>1976</c:v>
                </c:pt>
                <c:pt idx="601">
                  <c:v>1976</c:v>
                </c:pt>
                <c:pt idx="602">
                  <c:v>1976</c:v>
                </c:pt>
                <c:pt idx="603">
                  <c:v>1976</c:v>
                </c:pt>
                <c:pt idx="604">
                  <c:v>1976</c:v>
                </c:pt>
                <c:pt idx="605">
                  <c:v>1976</c:v>
                </c:pt>
                <c:pt idx="606">
                  <c:v>1976</c:v>
                </c:pt>
                <c:pt idx="607">
                  <c:v>1976</c:v>
                </c:pt>
                <c:pt idx="608">
                  <c:v>1976</c:v>
                </c:pt>
                <c:pt idx="609">
                  <c:v>1976</c:v>
                </c:pt>
                <c:pt idx="610">
                  <c:v>1976</c:v>
                </c:pt>
                <c:pt idx="611">
                  <c:v>1976</c:v>
                </c:pt>
                <c:pt idx="612">
                  <c:v>1977</c:v>
                </c:pt>
                <c:pt idx="613">
                  <c:v>1977</c:v>
                </c:pt>
                <c:pt idx="614">
                  <c:v>1977</c:v>
                </c:pt>
                <c:pt idx="615">
                  <c:v>1977</c:v>
                </c:pt>
                <c:pt idx="616">
                  <c:v>1977</c:v>
                </c:pt>
                <c:pt idx="617">
                  <c:v>1977</c:v>
                </c:pt>
                <c:pt idx="618">
                  <c:v>1977</c:v>
                </c:pt>
                <c:pt idx="619">
                  <c:v>1977</c:v>
                </c:pt>
                <c:pt idx="620">
                  <c:v>1977</c:v>
                </c:pt>
                <c:pt idx="621">
                  <c:v>1977</c:v>
                </c:pt>
                <c:pt idx="622">
                  <c:v>1977</c:v>
                </c:pt>
                <c:pt idx="623">
                  <c:v>1977</c:v>
                </c:pt>
                <c:pt idx="624">
                  <c:v>1978</c:v>
                </c:pt>
                <c:pt idx="625">
                  <c:v>1978</c:v>
                </c:pt>
                <c:pt idx="626">
                  <c:v>1978</c:v>
                </c:pt>
                <c:pt idx="627">
                  <c:v>1978</c:v>
                </c:pt>
                <c:pt idx="628">
                  <c:v>1978</c:v>
                </c:pt>
                <c:pt idx="629">
                  <c:v>1978</c:v>
                </c:pt>
                <c:pt idx="630">
                  <c:v>1978</c:v>
                </c:pt>
                <c:pt idx="631">
                  <c:v>1978</c:v>
                </c:pt>
                <c:pt idx="632">
                  <c:v>1978</c:v>
                </c:pt>
                <c:pt idx="633">
                  <c:v>1978</c:v>
                </c:pt>
                <c:pt idx="634">
                  <c:v>1978</c:v>
                </c:pt>
                <c:pt idx="635">
                  <c:v>1978</c:v>
                </c:pt>
                <c:pt idx="636">
                  <c:v>1979</c:v>
                </c:pt>
                <c:pt idx="637">
                  <c:v>1979</c:v>
                </c:pt>
                <c:pt idx="638">
                  <c:v>1979</c:v>
                </c:pt>
                <c:pt idx="639">
                  <c:v>1979</c:v>
                </c:pt>
                <c:pt idx="640">
                  <c:v>1979</c:v>
                </c:pt>
                <c:pt idx="641">
                  <c:v>1979</c:v>
                </c:pt>
                <c:pt idx="642">
                  <c:v>1979</c:v>
                </c:pt>
                <c:pt idx="643">
                  <c:v>1979</c:v>
                </c:pt>
                <c:pt idx="644">
                  <c:v>1979</c:v>
                </c:pt>
                <c:pt idx="645">
                  <c:v>1979</c:v>
                </c:pt>
                <c:pt idx="646">
                  <c:v>1979</c:v>
                </c:pt>
                <c:pt idx="647">
                  <c:v>1979</c:v>
                </c:pt>
                <c:pt idx="648">
                  <c:v>1980</c:v>
                </c:pt>
                <c:pt idx="649">
                  <c:v>1980</c:v>
                </c:pt>
                <c:pt idx="650">
                  <c:v>1980</c:v>
                </c:pt>
                <c:pt idx="651">
                  <c:v>1980</c:v>
                </c:pt>
                <c:pt idx="652">
                  <c:v>1980</c:v>
                </c:pt>
                <c:pt idx="653">
                  <c:v>1980</c:v>
                </c:pt>
                <c:pt idx="654">
                  <c:v>1980</c:v>
                </c:pt>
                <c:pt idx="655">
                  <c:v>1980</c:v>
                </c:pt>
                <c:pt idx="656">
                  <c:v>1980</c:v>
                </c:pt>
                <c:pt idx="657">
                  <c:v>1980</c:v>
                </c:pt>
                <c:pt idx="658">
                  <c:v>1980</c:v>
                </c:pt>
                <c:pt idx="659">
                  <c:v>1980</c:v>
                </c:pt>
                <c:pt idx="660">
                  <c:v>1981</c:v>
                </c:pt>
                <c:pt idx="661">
                  <c:v>1981</c:v>
                </c:pt>
                <c:pt idx="662">
                  <c:v>1981</c:v>
                </c:pt>
                <c:pt idx="663">
                  <c:v>1981</c:v>
                </c:pt>
                <c:pt idx="664">
                  <c:v>1981</c:v>
                </c:pt>
                <c:pt idx="665">
                  <c:v>1981</c:v>
                </c:pt>
                <c:pt idx="666">
                  <c:v>1981</c:v>
                </c:pt>
                <c:pt idx="667">
                  <c:v>1981</c:v>
                </c:pt>
                <c:pt idx="668">
                  <c:v>1981</c:v>
                </c:pt>
                <c:pt idx="669">
                  <c:v>1981</c:v>
                </c:pt>
                <c:pt idx="670">
                  <c:v>1981</c:v>
                </c:pt>
                <c:pt idx="671">
                  <c:v>1981</c:v>
                </c:pt>
                <c:pt idx="672">
                  <c:v>1982</c:v>
                </c:pt>
                <c:pt idx="673">
                  <c:v>1982</c:v>
                </c:pt>
                <c:pt idx="674">
                  <c:v>1982</c:v>
                </c:pt>
                <c:pt idx="675">
                  <c:v>1982</c:v>
                </c:pt>
                <c:pt idx="676">
                  <c:v>1982</c:v>
                </c:pt>
                <c:pt idx="677">
                  <c:v>1982</c:v>
                </c:pt>
                <c:pt idx="678">
                  <c:v>1982</c:v>
                </c:pt>
                <c:pt idx="679">
                  <c:v>1982</c:v>
                </c:pt>
                <c:pt idx="680">
                  <c:v>1982</c:v>
                </c:pt>
                <c:pt idx="681">
                  <c:v>1982</c:v>
                </c:pt>
                <c:pt idx="682">
                  <c:v>1982</c:v>
                </c:pt>
                <c:pt idx="683">
                  <c:v>1982</c:v>
                </c:pt>
                <c:pt idx="684">
                  <c:v>1983</c:v>
                </c:pt>
                <c:pt idx="685">
                  <c:v>1983</c:v>
                </c:pt>
                <c:pt idx="686">
                  <c:v>1983</c:v>
                </c:pt>
                <c:pt idx="687">
                  <c:v>1983</c:v>
                </c:pt>
                <c:pt idx="688">
                  <c:v>1983</c:v>
                </c:pt>
                <c:pt idx="689">
                  <c:v>1983</c:v>
                </c:pt>
                <c:pt idx="690">
                  <c:v>1983</c:v>
                </c:pt>
                <c:pt idx="691">
                  <c:v>1983</c:v>
                </c:pt>
                <c:pt idx="692">
                  <c:v>1983</c:v>
                </c:pt>
                <c:pt idx="693">
                  <c:v>1983</c:v>
                </c:pt>
                <c:pt idx="694">
                  <c:v>1983</c:v>
                </c:pt>
                <c:pt idx="695">
                  <c:v>1983</c:v>
                </c:pt>
                <c:pt idx="696">
                  <c:v>1984</c:v>
                </c:pt>
                <c:pt idx="697">
                  <c:v>1984</c:v>
                </c:pt>
                <c:pt idx="698">
                  <c:v>1984</c:v>
                </c:pt>
                <c:pt idx="699">
                  <c:v>1984</c:v>
                </c:pt>
                <c:pt idx="700">
                  <c:v>1984</c:v>
                </c:pt>
                <c:pt idx="701">
                  <c:v>1984</c:v>
                </c:pt>
                <c:pt idx="702">
                  <c:v>1984</c:v>
                </c:pt>
                <c:pt idx="703">
                  <c:v>1984</c:v>
                </c:pt>
                <c:pt idx="704">
                  <c:v>1984</c:v>
                </c:pt>
                <c:pt idx="705">
                  <c:v>1984</c:v>
                </c:pt>
                <c:pt idx="706">
                  <c:v>1984</c:v>
                </c:pt>
                <c:pt idx="707">
                  <c:v>1984</c:v>
                </c:pt>
                <c:pt idx="708">
                  <c:v>1985</c:v>
                </c:pt>
                <c:pt idx="709">
                  <c:v>1985</c:v>
                </c:pt>
                <c:pt idx="710">
                  <c:v>1985</c:v>
                </c:pt>
                <c:pt idx="711">
                  <c:v>1985</c:v>
                </c:pt>
                <c:pt idx="712">
                  <c:v>1985</c:v>
                </c:pt>
                <c:pt idx="713">
                  <c:v>1985</c:v>
                </c:pt>
                <c:pt idx="714">
                  <c:v>1985</c:v>
                </c:pt>
                <c:pt idx="715">
                  <c:v>1985</c:v>
                </c:pt>
                <c:pt idx="716">
                  <c:v>1985</c:v>
                </c:pt>
                <c:pt idx="717">
                  <c:v>1985</c:v>
                </c:pt>
                <c:pt idx="718">
                  <c:v>1985</c:v>
                </c:pt>
                <c:pt idx="719">
                  <c:v>1985</c:v>
                </c:pt>
                <c:pt idx="720">
                  <c:v>1986</c:v>
                </c:pt>
                <c:pt idx="721">
                  <c:v>1986</c:v>
                </c:pt>
                <c:pt idx="722">
                  <c:v>1986</c:v>
                </c:pt>
                <c:pt idx="723">
                  <c:v>1986</c:v>
                </c:pt>
                <c:pt idx="724">
                  <c:v>1986</c:v>
                </c:pt>
                <c:pt idx="725">
                  <c:v>1986</c:v>
                </c:pt>
                <c:pt idx="726">
                  <c:v>1986</c:v>
                </c:pt>
                <c:pt idx="727">
                  <c:v>1986</c:v>
                </c:pt>
                <c:pt idx="728">
                  <c:v>1986</c:v>
                </c:pt>
                <c:pt idx="729">
                  <c:v>1986</c:v>
                </c:pt>
                <c:pt idx="730">
                  <c:v>1986</c:v>
                </c:pt>
                <c:pt idx="731">
                  <c:v>1986</c:v>
                </c:pt>
                <c:pt idx="732">
                  <c:v>1987</c:v>
                </c:pt>
                <c:pt idx="733">
                  <c:v>1987</c:v>
                </c:pt>
                <c:pt idx="734">
                  <c:v>1987</c:v>
                </c:pt>
                <c:pt idx="735">
                  <c:v>1987</c:v>
                </c:pt>
                <c:pt idx="736">
                  <c:v>1987</c:v>
                </c:pt>
                <c:pt idx="737">
                  <c:v>1987</c:v>
                </c:pt>
                <c:pt idx="738">
                  <c:v>1987</c:v>
                </c:pt>
                <c:pt idx="739">
                  <c:v>1987</c:v>
                </c:pt>
                <c:pt idx="740">
                  <c:v>1987</c:v>
                </c:pt>
                <c:pt idx="741">
                  <c:v>1987</c:v>
                </c:pt>
                <c:pt idx="742">
                  <c:v>1987</c:v>
                </c:pt>
                <c:pt idx="743">
                  <c:v>1987</c:v>
                </c:pt>
                <c:pt idx="744">
                  <c:v>1988</c:v>
                </c:pt>
                <c:pt idx="745">
                  <c:v>1988</c:v>
                </c:pt>
                <c:pt idx="746">
                  <c:v>1988</c:v>
                </c:pt>
                <c:pt idx="747">
                  <c:v>1988</c:v>
                </c:pt>
                <c:pt idx="748">
                  <c:v>1988</c:v>
                </c:pt>
                <c:pt idx="749">
                  <c:v>1988</c:v>
                </c:pt>
                <c:pt idx="750">
                  <c:v>1988</c:v>
                </c:pt>
                <c:pt idx="751">
                  <c:v>1988</c:v>
                </c:pt>
                <c:pt idx="752">
                  <c:v>1988</c:v>
                </c:pt>
                <c:pt idx="753">
                  <c:v>1988</c:v>
                </c:pt>
                <c:pt idx="754">
                  <c:v>1988</c:v>
                </c:pt>
                <c:pt idx="755">
                  <c:v>1988</c:v>
                </c:pt>
                <c:pt idx="756">
                  <c:v>1989</c:v>
                </c:pt>
                <c:pt idx="757">
                  <c:v>1989</c:v>
                </c:pt>
                <c:pt idx="758">
                  <c:v>1989</c:v>
                </c:pt>
                <c:pt idx="759">
                  <c:v>1989</c:v>
                </c:pt>
                <c:pt idx="760">
                  <c:v>1989</c:v>
                </c:pt>
                <c:pt idx="761">
                  <c:v>1989</c:v>
                </c:pt>
                <c:pt idx="762">
                  <c:v>1989</c:v>
                </c:pt>
                <c:pt idx="763">
                  <c:v>1989</c:v>
                </c:pt>
                <c:pt idx="764">
                  <c:v>1989</c:v>
                </c:pt>
                <c:pt idx="765">
                  <c:v>1989</c:v>
                </c:pt>
                <c:pt idx="766">
                  <c:v>1989</c:v>
                </c:pt>
                <c:pt idx="767">
                  <c:v>1989</c:v>
                </c:pt>
                <c:pt idx="768">
                  <c:v>1990</c:v>
                </c:pt>
                <c:pt idx="769">
                  <c:v>1990</c:v>
                </c:pt>
                <c:pt idx="770">
                  <c:v>1990</c:v>
                </c:pt>
                <c:pt idx="771">
                  <c:v>1990</c:v>
                </c:pt>
                <c:pt idx="772">
                  <c:v>1990</c:v>
                </c:pt>
                <c:pt idx="773">
                  <c:v>1990</c:v>
                </c:pt>
                <c:pt idx="774">
                  <c:v>1990</c:v>
                </c:pt>
                <c:pt idx="775">
                  <c:v>1990</c:v>
                </c:pt>
                <c:pt idx="776">
                  <c:v>1990</c:v>
                </c:pt>
                <c:pt idx="777">
                  <c:v>1990</c:v>
                </c:pt>
                <c:pt idx="778">
                  <c:v>1990</c:v>
                </c:pt>
                <c:pt idx="779">
                  <c:v>1990</c:v>
                </c:pt>
                <c:pt idx="780">
                  <c:v>1991</c:v>
                </c:pt>
                <c:pt idx="781">
                  <c:v>1991</c:v>
                </c:pt>
                <c:pt idx="782">
                  <c:v>1991</c:v>
                </c:pt>
                <c:pt idx="783">
                  <c:v>1991</c:v>
                </c:pt>
                <c:pt idx="784">
                  <c:v>1991</c:v>
                </c:pt>
                <c:pt idx="785">
                  <c:v>1991</c:v>
                </c:pt>
                <c:pt idx="786">
                  <c:v>1991</c:v>
                </c:pt>
                <c:pt idx="787">
                  <c:v>1991</c:v>
                </c:pt>
                <c:pt idx="788">
                  <c:v>1991</c:v>
                </c:pt>
                <c:pt idx="789">
                  <c:v>1991</c:v>
                </c:pt>
                <c:pt idx="790">
                  <c:v>1991</c:v>
                </c:pt>
                <c:pt idx="791">
                  <c:v>1991</c:v>
                </c:pt>
                <c:pt idx="792">
                  <c:v>1992</c:v>
                </c:pt>
                <c:pt idx="793">
                  <c:v>1992</c:v>
                </c:pt>
                <c:pt idx="794">
                  <c:v>1992</c:v>
                </c:pt>
                <c:pt idx="795">
                  <c:v>1992</c:v>
                </c:pt>
                <c:pt idx="796">
                  <c:v>1992</c:v>
                </c:pt>
                <c:pt idx="797">
                  <c:v>1992</c:v>
                </c:pt>
                <c:pt idx="798">
                  <c:v>1992</c:v>
                </c:pt>
                <c:pt idx="799">
                  <c:v>1992</c:v>
                </c:pt>
                <c:pt idx="800">
                  <c:v>1992</c:v>
                </c:pt>
                <c:pt idx="801">
                  <c:v>1992</c:v>
                </c:pt>
                <c:pt idx="802">
                  <c:v>1992</c:v>
                </c:pt>
                <c:pt idx="803">
                  <c:v>1992</c:v>
                </c:pt>
                <c:pt idx="804">
                  <c:v>1993</c:v>
                </c:pt>
                <c:pt idx="805">
                  <c:v>1993</c:v>
                </c:pt>
                <c:pt idx="806">
                  <c:v>1993</c:v>
                </c:pt>
                <c:pt idx="807">
                  <c:v>1993</c:v>
                </c:pt>
                <c:pt idx="808">
                  <c:v>1993</c:v>
                </c:pt>
                <c:pt idx="809">
                  <c:v>1993</c:v>
                </c:pt>
                <c:pt idx="810">
                  <c:v>1993</c:v>
                </c:pt>
                <c:pt idx="811">
                  <c:v>1993</c:v>
                </c:pt>
                <c:pt idx="812">
                  <c:v>1993</c:v>
                </c:pt>
                <c:pt idx="813">
                  <c:v>1993</c:v>
                </c:pt>
                <c:pt idx="814">
                  <c:v>1993</c:v>
                </c:pt>
                <c:pt idx="815">
                  <c:v>1993</c:v>
                </c:pt>
                <c:pt idx="816">
                  <c:v>1994</c:v>
                </c:pt>
                <c:pt idx="817">
                  <c:v>1994</c:v>
                </c:pt>
                <c:pt idx="818">
                  <c:v>1994</c:v>
                </c:pt>
                <c:pt idx="819">
                  <c:v>1994</c:v>
                </c:pt>
                <c:pt idx="820">
                  <c:v>1994</c:v>
                </c:pt>
                <c:pt idx="821">
                  <c:v>1994</c:v>
                </c:pt>
                <c:pt idx="822">
                  <c:v>1994</c:v>
                </c:pt>
                <c:pt idx="823">
                  <c:v>1994</c:v>
                </c:pt>
                <c:pt idx="824">
                  <c:v>1994</c:v>
                </c:pt>
                <c:pt idx="825">
                  <c:v>1994</c:v>
                </c:pt>
                <c:pt idx="826">
                  <c:v>1994</c:v>
                </c:pt>
                <c:pt idx="827">
                  <c:v>1994</c:v>
                </c:pt>
                <c:pt idx="828">
                  <c:v>1995</c:v>
                </c:pt>
                <c:pt idx="829">
                  <c:v>1995</c:v>
                </c:pt>
                <c:pt idx="830">
                  <c:v>1995</c:v>
                </c:pt>
                <c:pt idx="831">
                  <c:v>1995</c:v>
                </c:pt>
                <c:pt idx="832">
                  <c:v>1995</c:v>
                </c:pt>
                <c:pt idx="833">
                  <c:v>1995</c:v>
                </c:pt>
                <c:pt idx="834">
                  <c:v>1995</c:v>
                </c:pt>
                <c:pt idx="835">
                  <c:v>1995</c:v>
                </c:pt>
                <c:pt idx="836">
                  <c:v>1995</c:v>
                </c:pt>
                <c:pt idx="837">
                  <c:v>1995</c:v>
                </c:pt>
                <c:pt idx="838">
                  <c:v>1995</c:v>
                </c:pt>
                <c:pt idx="839">
                  <c:v>1995</c:v>
                </c:pt>
                <c:pt idx="840">
                  <c:v>1996</c:v>
                </c:pt>
                <c:pt idx="841">
                  <c:v>1996</c:v>
                </c:pt>
                <c:pt idx="842">
                  <c:v>1996</c:v>
                </c:pt>
                <c:pt idx="843">
                  <c:v>1996</c:v>
                </c:pt>
                <c:pt idx="844">
                  <c:v>1996</c:v>
                </c:pt>
                <c:pt idx="845">
                  <c:v>1996</c:v>
                </c:pt>
                <c:pt idx="846">
                  <c:v>1996</c:v>
                </c:pt>
                <c:pt idx="847">
                  <c:v>1996</c:v>
                </c:pt>
                <c:pt idx="848">
                  <c:v>1996</c:v>
                </c:pt>
                <c:pt idx="849">
                  <c:v>1996</c:v>
                </c:pt>
                <c:pt idx="850">
                  <c:v>1996</c:v>
                </c:pt>
                <c:pt idx="851">
                  <c:v>1996</c:v>
                </c:pt>
                <c:pt idx="852">
                  <c:v>1997</c:v>
                </c:pt>
                <c:pt idx="853">
                  <c:v>1997</c:v>
                </c:pt>
                <c:pt idx="854">
                  <c:v>1997</c:v>
                </c:pt>
                <c:pt idx="855">
                  <c:v>1997</c:v>
                </c:pt>
                <c:pt idx="856">
                  <c:v>1997</c:v>
                </c:pt>
                <c:pt idx="857">
                  <c:v>1997</c:v>
                </c:pt>
                <c:pt idx="858">
                  <c:v>1997</c:v>
                </c:pt>
                <c:pt idx="859">
                  <c:v>1997</c:v>
                </c:pt>
                <c:pt idx="860">
                  <c:v>1997</c:v>
                </c:pt>
                <c:pt idx="861">
                  <c:v>1997</c:v>
                </c:pt>
                <c:pt idx="862">
                  <c:v>1997</c:v>
                </c:pt>
                <c:pt idx="863">
                  <c:v>1997</c:v>
                </c:pt>
                <c:pt idx="864">
                  <c:v>1998</c:v>
                </c:pt>
                <c:pt idx="865">
                  <c:v>1998</c:v>
                </c:pt>
                <c:pt idx="866">
                  <c:v>1998</c:v>
                </c:pt>
                <c:pt idx="867">
                  <c:v>1998</c:v>
                </c:pt>
                <c:pt idx="868">
                  <c:v>1998</c:v>
                </c:pt>
                <c:pt idx="869">
                  <c:v>1998</c:v>
                </c:pt>
                <c:pt idx="870">
                  <c:v>1998</c:v>
                </c:pt>
                <c:pt idx="871">
                  <c:v>1998</c:v>
                </c:pt>
                <c:pt idx="872">
                  <c:v>1998</c:v>
                </c:pt>
                <c:pt idx="873">
                  <c:v>1998</c:v>
                </c:pt>
                <c:pt idx="874">
                  <c:v>1998</c:v>
                </c:pt>
                <c:pt idx="875">
                  <c:v>1998</c:v>
                </c:pt>
                <c:pt idx="876">
                  <c:v>1999</c:v>
                </c:pt>
                <c:pt idx="877">
                  <c:v>1999</c:v>
                </c:pt>
                <c:pt idx="878">
                  <c:v>1999</c:v>
                </c:pt>
                <c:pt idx="879">
                  <c:v>1999</c:v>
                </c:pt>
                <c:pt idx="880">
                  <c:v>1999</c:v>
                </c:pt>
                <c:pt idx="881">
                  <c:v>1999</c:v>
                </c:pt>
                <c:pt idx="882">
                  <c:v>1999</c:v>
                </c:pt>
                <c:pt idx="883">
                  <c:v>1999</c:v>
                </c:pt>
                <c:pt idx="884">
                  <c:v>1999</c:v>
                </c:pt>
                <c:pt idx="885">
                  <c:v>1999</c:v>
                </c:pt>
                <c:pt idx="886">
                  <c:v>1999</c:v>
                </c:pt>
                <c:pt idx="887">
                  <c:v>1999</c:v>
                </c:pt>
                <c:pt idx="888">
                  <c:v>2000</c:v>
                </c:pt>
                <c:pt idx="889">
                  <c:v>2000</c:v>
                </c:pt>
                <c:pt idx="890">
                  <c:v>2000</c:v>
                </c:pt>
                <c:pt idx="891">
                  <c:v>2000</c:v>
                </c:pt>
                <c:pt idx="892">
                  <c:v>2000</c:v>
                </c:pt>
                <c:pt idx="893">
                  <c:v>2000</c:v>
                </c:pt>
                <c:pt idx="894">
                  <c:v>2000</c:v>
                </c:pt>
                <c:pt idx="895">
                  <c:v>2000</c:v>
                </c:pt>
                <c:pt idx="896">
                  <c:v>2000</c:v>
                </c:pt>
                <c:pt idx="897">
                  <c:v>2000</c:v>
                </c:pt>
                <c:pt idx="898">
                  <c:v>2000</c:v>
                </c:pt>
                <c:pt idx="899">
                  <c:v>2000</c:v>
                </c:pt>
                <c:pt idx="900">
                  <c:v>2001</c:v>
                </c:pt>
                <c:pt idx="901">
                  <c:v>2001</c:v>
                </c:pt>
                <c:pt idx="902">
                  <c:v>2001</c:v>
                </c:pt>
                <c:pt idx="903">
                  <c:v>2001</c:v>
                </c:pt>
                <c:pt idx="904">
                  <c:v>2001</c:v>
                </c:pt>
                <c:pt idx="905">
                  <c:v>2001</c:v>
                </c:pt>
                <c:pt idx="906">
                  <c:v>2001</c:v>
                </c:pt>
                <c:pt idx="907">
                  <c:v>2001</c:v>
                </c:pt>
                <c:pt idx="908">
                  <c:v>2001</c:v>
                </c:pt>
                <c:pt idx="909">
                  <c:v>2001</c:v>
                </c:pt>
                <c:pt idx="910">
                  <c:v>2001</c:v>
                </c:pt>
                <c:pt idx="911">
                  <c:v>2001</c:v>
                </c:pt>
                <c:pt idx="912">
                  <c:v>2002</c:v>
                </c:pt>
                <c:pt idx="913">
                  <c:v>2002</c:v>
                </c:pt>
                <c:pt idx="914">
                  <c:v>2002</c:v>
                </c:pt>
                <c:pt idx="915">
                  <c:v>2002</c:v>
                </c:pt>
                <c:pt idx="916">
                  <c:v>2002</c:v>
                </c:pt>
                <c:pt idx="917">
                  <c:v>2002</c:v>
                </c:pt>
                <c:pt idx="918">
                  <c:v>2002</c:v>
                </c:pt>
                <c:pt idx="919">
                  <c:v>2002</c:v>
                </c:pt>
                <c:pt idx="920">
                  <c:v>2002</c:v>
                </c:pt>
                <c:pt idx="921">
                  <c:v>2002</c:v>
                </c:pt>
                <c:pt idx="922">
                  <c:v>2002</c:v>
                </c:pt>
                <c:pt idx="923">
                  <c:v>2002</c:v>
                </c:pt>
                <c:pt idx="924">
                  <c:v>2003</c:v>
                </c:pt>
                <c:pt idx="925">
                  <c:v>2003</c:v>
                </c:pt>
                <c:pt idx="926">
                  <c:v>2003</c:v>
                </c:pt>
                <c:pt idx="927">
                  <c:v>2003</c:v>
                </c:pt>
                <c:pt idx="928">
                  <c:v>2003</c:v>
                </c:pt>
                <c:pt idx="929">
                  <c:v>2003</c:v>
                </c:pt>
                <c:pt idx="930">
                  <c:v>2003</c:v>
                </c:pt>
                <c:pt idx="931">
                  <c:v>2003</c:v>
                </c:pt>
                <c:pt idx="932">
                  <c:v>2003</c:v>
                </c:pt>
                <c:pt idx="933">
                  <c:v>2003</c:v>
                </c:pt>
                <c:pt idx="934">
                  <c:v>2003</c:v>
                </c:pt>
                <c:pt idx="935">
                  <c:v>2003</c:v>
                </c:pt>
                <c:pt idx="936">
                  <c:v>2004</c:v>
                </c:pt>
                <c:pt idx="937">
                  <c:v>2004</c:v>
                </c:pt>
                <c:pt idx="938">
                  <c:v>2004</c:v>
                </c:pt>
                <c:pt idx="939">
                  <c:v>2004</c:v>
                </c:pt>
                <c:pt idx="940">
                  <c:v>2004</c:v>
                </c:pt>
                <c:pt idx="941">
                  <c:v>2004</c:v>
                </c:pt>
                <c:pt idx="942">
                  <c:v>2004</c:v>
                </c:pt>
                <c:pt idx="943">
                  <c:v>2004</c:v>
                </c:pt>
                <c:pt idx="944">
                  <c:v>2004</c:v>
                </c:pt>
                <c:pt idx="945">
                  <c:v>2004</c:v>
                </c:pt>
                <c:pt idx="946">
                  <c:v>2004</c:v>
                </c:pt>
                <c:pt idx="947">
                  <c:v>2004</c:v>
                </c:pt>
                <c:pt idx="948">
                  <c:v>2005</c:v>
                </c:pt>
                <c:pt idx="949">
                  <c:v>2005</c:v>
                </c:pt>
                <c:pt idx="950">
                  <c:v>2005</c:v>
                </c:pt>
                <c:pt idx="951">
                  <c:v>2005</c:v>
                </c:pt>
                <c:pt idx="952">
                  <c:v>2005</c:v>
                </c:pt>
                <c:pt idx="953">
                  <c:v>2005</c:v>
                </c:pt>
                <c:pt idx="954">
                  <c:v>2005</c:v>
                </c:pt>
                <c:pt idx="955">
                  <c:v>2005</c:v>
                </c:pt>
                <c:pt idx="956">
                  <c:v>2005</c:v>
                </c:pt>
                <c:pt idx="957">
                  <c:v>2005</c:v>
                </c:pt>
                <c:pt idx="958">
                  <c:v>2005</c:v>
                </c:pt>
                <c:pt idx="959">
                  <c:v>2005</c:v>
                </c:pt>
                <c:pt idx="960">
                  <c:v>2006</c:v>
                </c:pt>
                <c:pt idx="961">
                  <c:v>2006</c:v>
                </c:pt>
                <c:pt idx="962">
                  <c:v>2006</c:v>
                </c:pt>
                <c:pt idx="963">
                  <c:v>2006</c:v>
                </c:pt>
                <c:pt idx="964">
                  <c:v>2006</c:v>
                </c:pt>
                <c:pt idx="965">
                  <c:v>2006</c:v>
                </c:pt>
                <c:pt idx="966">
                  <c:v>2006</c:v>
                </c:pt>
                <c:pt idx="967">
                  <c:v>2006</c:v>
                </c:pt>
                <c:pt idx="968">
                  <c:v>2006</c:v>
                </c:pt>
                <c:pt idx="969">
                  <c:v>2006</c:v>
                </c:pt>
                <c:pt idx="970">
                  <c:v>2006</c:v>
                </c:pt>
                <c:pt idx="971">
                  <c:v>2006</c:v>
                </c:pt>
                <c:pt idx="972">
                  <c:v>2007</c:v>
                </c:pt>
                <c:pt idx="973">
                  <c:v>2007</c:v>
                </c:pt>
                <c:pt idx="974">
                  <c:v>2007</c:v>
                </c:pt>
                <c:pt idx="975">
                  <c:v>2007</c:v>
                </c:pt>
                <c:pt idx="976">
                  <c:v>2007</c:v>
                </c:pt>
                <c:pt idx="977">
                  <c:v>2007</c:v>
                </c:pt>
                <c:pt idx="978">
                  <c:v>2007</c:v>
                </c:pt>
                <c:pt idx="979">
                  <c:v>2007</c:v>
                </c:pt>
                <c:pt idx="980">
                  <c:v>2007</c:v>
                </c:pt>
                <c:pt idx="981">
                  <c:v>2007</c:v>
                </c:pt>
                <c:pt idx="982">
                  <c:v>2007</c:v>
                </c:pt>
                <c:pt idx="983">
                  <c:v>2007</c:v>
                </c:pt>
                <c:pt idx="984">
                  <c:v>2008</c:v>
                </c:pt>
                <c:pt idx="985">
                  <c:v>2008</c:v>
                </c:pt>
                <c:pt idx="986">
                  <c:v>2008</c:v>
                </c:pt>
                <c:pt idx="987">
                  <c:v>2008</c:v>
                </c:pt>
                <c:pt idx="988">
                  <c:v>2008</c:v>
                </c:pt>
                <c:pt idx="989">
                  <c:v>2008</c:v>
                </c:pt>
                <c:pt idx="990">
                  <c:v>2008</c:v>
                </c:pt>
                <c:pt idx="991">
                  <c:v>2008</c:v>
                </c:pt>
                <c:pt idx="992">
                  <c:v>2008</c:v>
                </c:pt>
                <c:pt idx="993">
                  <c:v>2008</c:v>
                </c:pt>
                <c:pt idx="994">
                  <c:v>2008</c:v>
                </c:pt>
                <c:pt idx="995">
                  <c:v>2008</c:v>
                </c:pt>
                <c:pt idx="996">
                  <c:v>2009</c:v>
                </c:pt>
                <c:pt idx="997">
                  <c:v>2009</c:v>
                </c:pt>
                <c:pt idx="998">
                  <c:v>2009</c:v>
                </c:pt>
                <c:pt idx="999">
                  <c:v>2009</c:v>
                </c:pt>
                <c:pt idx="1000">
                  <c:v>2009</c:v>
                </c:pt>
                <c:pt idx="1001">
                  <c:v>2009</c:v>
                </c:pt>
                <c:pt idx="1002">
                  <c:v>2009</c:v>
                </c:pt>
                <c:pt idx="1003">
                  <c:v>2009</c:v>
                </c:pt>
                <c:pt idx="1004">
                  <c:v>2009</c:v>
                </c:pt>
                <c:pt idx="1005">
                  <c:v>2009</c:v>
                </c:pt>
                <c:pt idx="1006">
                  <c:v>2009</c:v>
                </c:pt>
                <c:pt idx="1007">
                  <c:v>2009</c:v>
                </c:pt>
                <c:pt idx="1008">
                  <c:v>2010</c:v>
                </c:pt>
                <c:pt idx="1009">
                  <c:v>2010</c:v>
                </c:pt>
                <c:pt idx="1010">
                  <c:v>2010</c:v>
                </c:pt>
                <c:pt idx="1011">
                  <c:v>2010</c:v>
                </c:pt>
                <c:pt idx="1012">
                  <c:v>2010</c:v>
                </c:pt>
                <c:pt idx="1013">
                  <c:v>2010</c:v>
                </c:pt>
                <c:pt idx="1014">
                  <c:v>2010</c:v>
                </c:pt>
                <c:pt idx="1015">
                  <c:v>2010</c:v>
                </c:pt>
                <c:pt idx="1016">
                  <c:v>2010</c:v>
                </c:pt>
                <c:pt idx="1017">
                  <c:v>2010</c:v>
                </c:pt>
                <c:pt idx="1018">
                  <c:v>2010</c:v>
                </c:pt>
                <c:pt idx="1019">
                  <c:v>2010</c:v>
                </c:pt>
                <c:pt idx="1020">
                  <c:v>2011</c:v>
                </c:pt>
                <c:pt idx="1021">
                  <c:v>2011</c:v>
                </c:pt>
                <c:pt idx="1022">
                  <c:v>2011</c:v>
                </c:pt>
                <c:pt idx="1023">
                  <c:v>2011</c:v>
                </c:pt>
                <c:pt idx="1024">
                  <c:v>2011</c:v>
                </c:pt>
                <c:pt idx="1025">
                  <c:v>2011</c:v>
                </c:pt>
                <c:pt idx="1026">
                  <c:v>2011</c:v>
                </c:pt>
                <c:pt idx="1027">
                  <c:v>2011</c:v>
                </c:pt>
                <c:pt idx="1028">
                  <c:v>2011</c:v>
                </c:pt>
                <c:pt idx="1029">
                  <c:v>2011</c:v>
                </c:pt>
                <c:pt idx="1030">
                  <c:v>2011</c:v>
                </c:pt>
                <c:pt idx="1031">
                  <c:v>2011</c:v>
                </c:pt>
                <c:pt idx="1032">
                  <c:v>2012</c:v>
                </c:pt>
                <c:pt idx="1033">
                  <c:v>2012</c:v>
                </c:pt>
                <c:pt idx="1034">
                  <c:v>2012</c:v>
                </c:pt>
                <c:pt idx="1035">
                  <c:v>2012</c:v>
                </c:pt>
                <c:pt idx="1036">
                  <c:v>2012</c:v>
                </c:pt>
                <c:pt idx="1037">
                  <c:v>2012</c:v>
                </c:pt>
                <c:pt idx="1038">
                  <c:v>2012</c:v>
                </c:pt>
                <c:pt idx="1039">
                  <c:v>2012</c:v>
                </c:pt>
                <c:pt idx="1040">
                  <c:v>2012</c:v>
                </c:pt>
                <c:pt idx="1041">
                  <c:v>2012</c:v>
                </c:pt>
                <c:pt idx="1042">
                  <c:v>2012</c:v>
                </c:pt>
                <c:pt idx="1043">
                  <c:v>2012</c:v>
                </c:pt>
                <c:pt idx="1044">
                  <c:v>2013</c:v>
                </c:pt>
                <c:pt idx="1045">
                  <c:v>2013</c:v>
                </c:pt>
                <c:pt idx="1046">
                  <c:v>2013</c:v>
                </c:pt>
                <c:pt idx="1047">
                  <c:v>2013</c:v>
                </c:pt>
                <c:pt idx="1048">
                  <c:v>2013</c:v>
                </c:pt>
                <c:pt idx="1049">
                  <c:v>2013</c:v>
                </c:pt>
                <c:pt idx="1050">
                  <c:v>2013</c:v>
                </c:pt>
                <c:pt idx="1051">
                  <c:v>2013</c:v>
                </c:pt>
                <c:pt idx="1052">
                  <c:v>2013</c:v>
                </c:pt>
                <c:pt idx="1053">
                  <c:v>2013</c:v>
                </c:pt>
                <c:pt idx="1054">
                  <c:v>2013</c:v>
                </c:pt>
                <c:pt idx="1055">
                  <c:v>2013</c:v>
                </c:pt>
                <c:pt idx="1056">
                  <c:v>2014</c:v>
                </c:pt>
                <c:pt idx="1057">
                  <c:v>2014</c:v>
                </c:pt>
                <c:pt idx="1058">
                  <c:v>2014</c:v>
                </c:pt>
                <c:pt idx="1059">
                  <c:v>2014</c:v>
                </c:pt>
                <c:pt idx="1060">
                  <c:v>2014</c:v>
                </c:pt>
                <c:pt idx="1061">
                  <c:v>2014</c:v>
                </c:pt>
                <c:pt idx="1062">
                  <c:v>2014</c:v>
                </c:pt>
                <c:pt idx="1063">
                  <c:v>2014</c:v>
                </c:pt>
                <c:pt idx="1064">
                  <c:v>2014</c:v>
                </c:pt>
                <c:pt idx="1065">
                  <c:v>2014</c:v>
                </c:pt>
                <c:pt idx="1066">
                  <c:v>2014</c:v>
                </c:pt>
                <c:pt idx="1067">
                  <c:v>2014</c:v>
                </c:pt>
                <c:pt idx="1068">
                  <c:v>2015</c:v>
                </c:pt>
                <c:pt idx="1069">
                  <c:v>2015</c:v>
                </c:pt>
                <c:pt idx="1070">
                  <c:v>2015</c:v>
                </c:pt>
                <c:pt idx="1071">
                  <c:v>2015</c:v>
                </c:pt>
                <c:pt idx="1072">
                  <c:v>2015</c:v>
                </c:pt>
                <c:pt idx="1073">
                  <c:v>2015</c:v>
                </c:pt>
                <c:pt idx="1074">
                  <c:v>2015</c:v>
                </c:pt>
                <c:pt idx="1075">
                  <c:v>2015</c:v>
                </c:pt>
                <c:pt idx="1076">
                  <c:v>2015</c:v>
                </c:pt>
                <c:pt idx="1077">
                  <c:v>2015</c:v>
                </c:pt>
                <c:pt idx="1078">
                  <c:v>2015</c:v>
                </c:pt>
                <c:pt idx="1079">
                  <c:v>2015</c:v>
                </c:pt>
                <c:pt idx="1080">
                  <c:v>2016</c:v>
                </c:pt>
                <c:pt idx="1081">
                  <c:v>2016</c:v>
                </c:pt>
                <c:pt idx="1082">
                  <c:v>2016</c:v>
                </c:pt>
                <c:pt idx="1083">
                  <c:v>2016</c:v>
                </c:pt>
                <c:pt idx="1084">
                  <c:v>2016</c:v>
                </c:pt>
                <c:pt idx="1085">
                  <c:v>2016</c:v>
                </c:pt>
                <c:pt idx="1086">
                  <c:v>2016</c:v>
                </c:pt>
                <c:pt idx="1087">
                  <c:v>2016</c:v>
                </c:pt>
                <c:pt idx="1088">
                  <c:v>2016</c:v>
                </c:pt>
                <c:pt idx="1089">
                  <c:v>2016</c:v>
                </c:pt>
                <c:pt idx="1090">
                  <c:v>2016</c:v>
                </c:pt>
                <c:pt idx="1091">
                  <c:v>2016</c:v>
                </c:pt>
                <c:pt idx="1092">
                  <c:v>2017</c:v>
                </c:pt>
                <c:pt idx="1093">
                  <c:v>2017</c:v>
                </c:pt>
                <c:pt idx="1094">
                  <c:v>2017</c:v>
                </c:pt>
                <c:pt idx="1095">
                  <c:v>2017</c:v>
                </c:pt>
                <c:pt idx="1096">
                  <c:v>2017</c:v>
                </c:pt>
                <c:pt idx="1097">
                  <c:v>2017</c:v>
                </c:pt>
                <c:pt idx="1098">
                  <c:v>2017</c:v>
                </c:pt>
                <c:pt idx="1099">
                  <c:v>2017</c:v>
                </c:pt>
                <c:pt idx="1100">
                  <c:v>2017</c:v>
                </c:pt>
                <c:pt idx="1101">
                  <c:v>2017</c:v>
                </c:pt>
                <c:pt idx="1102">
                  <c:v>2017</c:v>
                </c:pt>
                <c:pt idx="1103">
                  <c:v>2017</c:v>
                </c:pt>
                <c:pt idx="1104">
                  <c:v>2018</c:v>
                </c:pt>
                <c:pt idx="1105">
                  <c:v>2018</c:v>
                </c:pt>
                <c:pt idx="1106">
                  <c:v>2018</c:v>
                </c:pt>
                <c:pt idx="1107">
                  <c:v>2018</c:v>
                </c:pt>
                <c:pt idx="1108">
                  <c:v>2018</c:v>
                </c:pt>
                <c:pt idx="1109">
                  <c:v>2018</c:v>
                </c:pt>
                <c:pt idx="1110">
                  <c:v>2018</c:v>
                </c:pt>
                <c:pt idx="1111">
                  <c:v>2018</c:v>
                </c:pt>
                <c:pt idx="1112">
                  <c:v>2018</c:v>
                </c:pt>
                <c:pt idx="1113">
                  <c:v>2018</c:v>
                </c:pt>
                <c:pt idx="1114">
                  <c:v>2018</c:v>
                </c:pt>
                <c:pt idx="1115">
                  <c:v>2018</c:v>
                </c:pt>
                <c:pt idx="1116">
                  <c:v>2019</c:v>
                </c:pt>
                <c:pt idx="1117">
                  <c:v>2019</c:v>
                </c:pt>
                <c:pt idx="1118">
                  <c:v>2019</c:v>
                </c:pt>
                <c:pt idx="1119">
                  <c:v>2019</c:v>
                </c:pt>
                <c:pt idx="1120">
                  <c:v>2019</c:v>
                </c:pt>
                <c:pt idx="1121">
                  <c:v>2019</c:v>
                </c:pt>
                <c:pt idx="1122">
                  <c:v>2019</c:v>
                </c:pt>
                <c:pt idx="1123">
                  <c:v>2019</c:v>
                </c:pt>
                <c:pt idx="1124">
                  <c:v>2019</c:v>
                </c:pt>
                <c:pt idx="1125">
                  <c:v>2019</c:v>
                </c:pt>
                <c:pt idx="1126">
                  <c:v>2019</c:v>
                </c:pt>
                <c:pt idx="1127">
                  <c:v>2019</c:v>
                </c:pt>
                <c:pt idx="1128">
                  <c:v>2020</c:v>
                </c:pt>
                <c:pt idx="1129">
                  <c:v>2020</c:v>
                </c:pt>
                <c:pt idx="1130">
                  <c:v>2020</c:v>
                </c:pt>
                <c:pt idx="1131">
                  <c:v>2020</c:v>
                </c:pt>
                <c:pt idx="1132">
                  <c:v>2020</c:v>
                </c:pt>
                <c:pt idx="1133">
                  <c:v>2020</c:v>
                </c:pt>
                <c:pt idx="1134">
                  <c:v>2020</c:v>
                </c:pt>
                <c:pt idx="1135">
                  <c:v>2020</c:v>
                </c:pt>
                <c:pt idx="1136">
                  <c:v>2020</c:v>
                </c:pt>
                <c:pt idx="1137">
                  <c:v>2020</c:v>
                </c:pt>
                <c:pt idx="1138">
                  <c:v>2020</c:v>
                </c:pt>
                <c:pt idx="1139">
                  <c:v>2020</c:v>
                </c:pt>
                <c:pt idx="1140">
                  <c:v>2021</c:v>
                </c:pt>
                <c:pt idx="1141">
                  <c:v>2021</c:v>
                </c:pt>
                <c:pt idx="1142">
                  <c:v>2021</c:v>
                </c:pt>
                <c:pt idx="1143">
                  <c:v>2021</c:v>
                </c:pt>
                <c:pt idx="1144">
                  <c:v>2021</c:v>
                </c:pt>
                <c:pt idx="1145">
                  <c:v>2021</c:v>
                </c:pt>
                <c:pt idx="1146">
                  <c:v>2021</c:v>
                </c:pt>
                <c:pt idx="1147">
                  <c:v>2021</c:v>
                </c:pt>
                <c:pt idx="1148">
                  <c:v>2021</c:v>
                </c:pt>
                <c:pt idx="1149">
                  <c:v>2021</c:v>
                </c:pt>
                <c:pt idx="1150">
                  <c:v>2021</c:v>
                </c:pt>
                <c:pt idx="1151">
                  <c:v>2021</c:v>
                </c:pt>
                <c:pt idx="1152">
                  <c:v>2022</c:v>
                </c:pt>
                <c:pt idx="1153">
                  <c:v>2022</c:v>
                </c:pt>
                <c:pt idx="1154">
                  <c:v>2022</c:v>
                </c:pt>
                <c:pt idx="1155">
                  <c:v>2022</c:v>
                </c:pt>
                <c:pt idx="1156">
                  <c:v>2022</c:v>
                </c:pt>
                <c:pt idx="1157">
                  <c:v>2022</c:v>
                </c:pt>
                <c:pt idx="1158">
                  <c:v>2022</c:v>
                </c:pt>
                <c:pt idx="1159">
                  <c:v>2022</c:v>
                </c:pt>
                <c:pt idx="1160">
                  <c:v>2022</c:v>
                </c:pt>
                <c:pt idx="1161">
                  <c:v>2022</c:v>
                </c:pt>
                <c:pt idx="1162">
                  <c:v>2022</c:v>
                </c:pt>
                <c:pt idx="1163">
                  <c:v>2022</c:v>
                </c:pt>
                <c:pt idx="1164">
                  <c:v>2023</c:v>
                </c:pt>
                <c:pt idx="1165">
                  <c:v>2023</c:v>
                </c:pt>
                <c:pt idx="1166">
                  <c:v>2023</c:v>
                </c:pt>
                <c:pt idx="1167">
                  <c:v>2023</c:v>
                </c:pt>
                <c:pt idx="1168">
                  <c:v>2023</c:v>
                </c:pt>
                <c:pt idx="1169">
                  <c:v>2023</c:v>
                </c:pt>
                <c:pt idx="1170">
                  <c:v>2023</c:v>
                </c:pt>
                <c:pt idx="1171">
                  <c:v>2023</c:v>
                </c:pt>
                <c:pt idx="1172">
                  <c:v>2023</c:v>
                </c:pt>
                <c:pt idx="1173">
                  <c:v>2023</c:v>
                </c:pt>
                <c:pt idx="1174">
                  <c:v>2023</c:v>
                </c:pt>
                <c:pt idx="1175">
                  <c:v>2023</c:v>
                </c:pt>
                <c:pt idx="1176">
                  <c:v>2024</c:v>
                </c:pt>
                <c:pt idx="1177">
                  <c:v>2024</c:v>
                </c:pt>
                <c:pt idx="1178">
                  <c:v>2024</c:v>
                </c:pt>
                <c:pt idx="1179">
                  <c:v>2024</c:v>
                </c:pt>
                <c:pt idx="1180">
                  <c:v>2024</c:v>
                </c:pt>
                <c:pt idx="1181">
                  <c:v>2024</c:v>
                </c:pt>
                <c:pt idx="1182">
                  <c:v>2024</c:v>
                </c:pt>
                <c:pt idx="1183">
                  <c:v>2024</c:v>
                </c:pt>
                <c:pt idx="1184">
                  <c:v>2024</c:v>
                </c:pt>
                <c:pt idx="1185">
                  <c:v>2024</c:v>
                </c:pt>
                <c:pt idx="1186">
                  <c:v>2024</c:v>
                </c:pt>
                <c:pt idx="1187">
                  <c:v>2024</c:v>
                </c:pt>
              </c:numCache>
            </c:numRef>
          </c:cat>
          <c:val>
            <c:numRef>
              <c:f>'Stay Invested Charts'!$U$2:$U$1189</c:f>
              <c:numCache>
                <c:formatCode>_("$"* #,##0_);_("$"* \(#,##0\);_("$"* "-"??_);_(@_)</c:formatCode>
                <c:ptCount val="1188"/>
                <c:pt idx="0">
                  <c:v>1006.8090000000001</c:v>
                </c:pt>
                <c:pt idx="1">
                  <c:v>1010.021727519</c:v>
                </c:pt>
                <c:pt idx="2">
                  <c:v>1014.1426161672777</c:v>
                </c:pt>
                <c:pt idx="3">
                  <c:v>1023.2384612916819</c:v>
                </c:pt>
                <c:pt idx="4">
                  <c:v>1024.1000280760895</c:v>
                </c:pt>
                <c:pt idx="5">
                  <c:v>1026.8282305508842</c:v>
                </c:pt>
                <c:pt idx="6">
                  <c:v>1028.2031535515919</c:v>
                </c:pt>
                <c:pt idx="7">
                  <c:v>1029.1593824843949</c:v>
                </c:pt>
                <c:pt idx="8">
                  <c:v>1034.2732754559599</c:v>
                </c:pt>
                <c:pt idx="9">
                  <c:v>1039.841802771015</c:v>
                </c:pt>
                <c:pt idx="10">
                  <c:v>1044.4722183187544</c:v>
                </c:pt>
                <c:pt idx="11">
                  <c:v>1053.7701100062279</c:v>
                </c:pt>
                <c:pt idx="12">
                  <c:v>1059.7460403000732</c:v>
                </c:pt>
                <c:pt idx="13">
                  <c:v>1063.8069871265031</c:v>
                </c:pt>
                <c:pt idx="14">
                  <c:v>1067.866474589378</c:v>
                </c:pt>
                <c:pt idx="15">
                  <c:v>1069.5334141562118</c:v>
                </c:pt>
                <c:pt idx="16">
                  <c:v>1071.7088451206057</c:v>
                </c:pt>
                <c:pt idx="17">
                  <c:v>1074.8650276694859</c:v>
                </c:pt>
                <c:pt idx="18">
                  <c:v>1079.4740489081328</c:v>
                </c:pt>
                <c:pt idx="19">
                  <c:v>1085.5309777965563</c:v>
                </c:pt>
                <c:pt idx="20">
                  <c:v>1092.0615321589803</c:v>
                </c:pt>
                <c:pt idx="21">
                  <c:v>1088.2939198730319</c:v>
                </c:pt>
                <c:pt idx="22">
                  <c:v>1097.3463486985358</c:v>
                </c:pt>
                <c:pt idx="23">
                  <c:v>1101.4383532328327</c:v>
                </c:pt>
                <c:pt idx="24">
                  <c:v>1106.5192883562956</c:v>
                </c:pt>
                <c:pt idx="25">
                  <c:v>1106.1209414124874</c:v>
                </c:pt>
                <c:pt idx="26">
                  <c:v>1107.275731675322</c:v>
                </c:pt>
                <c:pt idx="27">
                  <c:v>1106.9878399850863</c:v>
                </c:pt>
                <c:pt idx="28">
                  <c:v>1106.2793677674958</c:v>
                </c:pt>
                <c:pt idx="29">
                  <c:v>1108.110260121151</c:v>
                </c:pt>
                <c:pt idx="30">
                  <c:v>1098.1926732930667</c:v>
                </c:pt>
                <c:pt idx="31">
                  <c:v>1103.7001095496314</c:v>
                </c:pt>
                <c:pt idx="32">
                  <c:v>1106.7507366524267</c:v>
                </c:pt>
                <c:pt idx="33">
                  <c:v>1110.3100470215011</c:v>
                </c:pt>
                <c:pt idx="34">
                  <c:v>1112.4040917701836</c:v>
                </c:pt>
                <c:pt idx="35">
                  <c:v>1111.5809127422738</c:v>
                </c:pt>
                <c:pt idx="36">
                  <c:v>1108.4129071409582</c:v>
                </c:pt>
                <c:pt idx="37">
                  <c:v>1106.373427391819</c:v>
                </c:pt>
                <c:pt idx="38">
                  <c:v>1106.8790400481369</c:v>
                </c:pt>
                <c:pt idx="39">
                  <c:v>1116.6893089800835</c:v>
                </c:pt>
                <c:pt idx="40">
                  <c:v>1109.8440035160356</c:v>
                </c:pt>
                <c:pt idx="41">
                  <c:v>1121.7126752896361</c:v>
                </c:pt>
                <c:pt idx="42">
                  <c:v>1129.1339263493524</c:v>
                </c:pt>
                <c:pt idx="43">
                  <c:v>1135.0505881234228</c:v>
                </c:pt>
                <c:pt idx="44">
                  <c:v>1133.4842183118124</c:v>
                </c:pt>
                <c:pt idx="45">
                  <c:v>1152.5437554427256</c:v>
                </c:pt>
                <c:pt idx="46">
                  <c:v>1173.3148990033144</c:v>
                </c:pt>
                <c:pt idx="47">
                  <c:v>1178.4293786480698</c:v>
                </c:pt>
                <c:pt idx="48">
                  <c:v>1173.5742496080397</c:v>
                </c:pt>
                <c:pt idx="49">
                  <c:v>1184.5788553466143</c:v>
                </c:pt>
                <c:pt idx="50">
                  <c:v>1203.6008226057702</c:v>
                </c:pt>
                <c:pt idx="51">
                  <c:v>1195.1034007981734</c:v>
                </c:pt>
                <c:pt idx="52">
                  <c:v>1202.3815805090342</c:v>
                </c:pt>
                <c:pt idx="53">
                  <c:v>1219.4229346495888</c:v>
                </c:pt>
                <c:pt idx="54">
                  <c:v>1226.0090379196313</c:v>
                </c:pt>
                <c:pt idx="55">
                  <c:v>1228.6927717036374</c:v>
                </c:pt>
                <c:pt idx="56">
                  <c:v>1236.3966753822192</c:v>
                </c:pt>
                <c:pt idx="57">
                  <c:v>1245.763616594915</c:v>
                </c:pt>
                <c:pt idx="58">
                  <c:v>1254.5387755102097</c:v>
                </c:pt>
                <c:pt idx="59">
                  <c:v>1257.5622139591894</c:v>
                </c:pt>
                <c:pt idx="60">
                  <c:v>1248.6460978622188</c:v>
                </c:pt>
                <c:pt idx="61">
                  <c:v>1260.9515051566509</c:v>
                </c:pt>
                <c:pt idx="62">
                  <c:v>1267.4870168078778</c:v>
                </c:pt>
                <c:pt idx="63">
                  <c:v>1278.0578585280555</c:v>
                </c:pt>
                <c:pt idx="64">
                  <c:v>1293.3178693588804</c:v>
                </c:pt>
                <c:pt idx="65">
                  <c:v>1265.6020674185197</c:v>
                </c:pt>
                <c:pt idx="66">
                  <c:v>1267.6839828194231</c:v>
                </c:pt>
                <c:pt idx="67">
                  <c:v>1269.790873598869</c:v>
                </c:pt>
                <c:pt idx="68">
                  <c:v>1255.4041430009938</c:v>
                </c:pt>
                <c:pt idx="69">
                  <c:v>1242.1972914166233</c:v>
                </c:pt>
                <c:pt idx="70">
                  <c:v>1248.2443078312397</c:v>
                </c:pt>
                <c:pt idx="71">
                  <c:v>1228.3847408936447</c:v>
                </c:pt>
                <c:pt idx="72">
                  <c:v>1224.478477417603</c:v>
                </c:pt>
                <c:pt idx="73">
                  <c:v>1240.156699842458</c:v>
                </c:pt>
                <c:pt idx="74">
                  <c:v>1249.8100795940318</c:v>
                </c:pt>
                <c:pt idx="75">
                  <c:v>1274.0139015954499</c:v>
                </c:pt>
                <c:pt idx="76">
                  <c:v>1262.5477764810908</c:v>
                </c:pt>
                <c:pt idx="77">
                  <c:v>1276.1567789637807</c:v>
                </c:pt>
                <c:pt idx="78">
                  <c:v>1291.5000119172621</c:v>
                </c:pt>
                <c:pt idx="79">
                  <c:v>1307.4616605645476</c:v>
                </c:pt>
                <c:pt idx="80">
                  <c:v>1311.0218786662649</c:v>
                </c:pt>
                <c:pt idx="81">
                  <c:v>1316.956874710987</c:v>
                </c:pt>
                <c:pt idx="82">
                  <c:v>1321.0934362544542</c:v>
                </c:pt>
                <c:pt idx="83">
                  <c:v>1336.6202474107527</c:v>
                </c:pt>
                <c:pt idx="84">
                  <c:v>1334.5484860272659</c:v>
                </c:pt>
                <c:pt idx="85">
                  <c:v>1334.4016856938028</c:v>
                </c:pt>
                <c:pt idx="86">
                  <c:v>1347.6122623821716</c:v>
                </c:pt>
                <c:pt idx="87">
                  <c:v>1355.2815237673883</c:v>
                </c:pt>
                <c:pt idx="88">
                  <c:v>1382.2448496827406</c:v>
                </c:pt>
                <c:pt idx="89">
                  <c:v>1383.2995025030486</c:v>
                </c:pt>
                <c:pt idx="90">
                  <c:v>1382.4971887915967</c:v>
                </c:pt>
                <c:pt idx="91">
                  <c:v>1392.5410308681678</c:v>
                </c:pt>
                <c:pt idx="92">
                  <c:v>1396.1351792688386</c:v>
                </c:pt>
                <c:pt idx="93">
                  <c:v>1392.7006867278371</c:v>
                </c:pt>
                <c:pt idx="94">
                  <c:v>1396.3983070510997</c:v>
                </c:pt>
                <c:pt idx="95">
                  <c:v>1361.0415019165657</c:v>
                </c:pt>
                <c:pt idx="96">
                  <c:v>1378.6819608229064</c:v>
                </c:pt>
                <c:pt idx="97">
                  <c:v>1385.9172837533049</c:v>
                </c:pt>
                <c:pt idx="98">
                  <c:v>1412.1665571075923</c:v>
                </c:pt>
                <c:pt idx="99">
                  <c:v>1437.8609276141649</c:v>
                </c:pt>
                <c:pt idx="100">
                  <c:v>1455.0591821693577</c:v>
                </c:pt>
                <c:pt idx="101">
                  <c:v>1468.2551138924516</c:v>
                </c:pt>
                <c:pt idx="102">
                  <c:v>1464.7753492725265</c:v>
                </c:pt>
                <c:pt idx="103">
                  <c:v>1451.314063812712</c:v>
                </c:pt>
                <c:pt idx="104">
                  <c:v>1431.2714165914585</c:v>
                </c:pt>
                <c:pt idx="105">
                  <c:v>1458.4297917212814</c:v>
                </c:pt>
                <c:pt idx="106">
                  <c:v>1465.2056565336184</c:v>
                </c:pt>
                <c:pt idx="107">
                  <c:v>1483.4855623045316</c:v>
                </c:pt>
                <c:pt idx="108">
                  <c:v>1500.4521866806085</c:v>
                </c:pt>
                <c:pt idx="109">
                  <c:v>1516.2279409713683</c:v>
                </c:pt>
                <c:pt idx="110">
                  <c:v>1535.1686604099825</c:v>
                </c:pt>
                <c:pt idx="111">
                  <c:v>1551.5704023778026</c:v>
                </c:pt>
                <c:pt idx="112">
                  <c:v>1546.2019687855754</c:v>
                </c:pt>
                <c:pt idx="113">
                  <c:v>1563.6817820426961</c:v>
                </c:pt>
                <c:pt idx="114">
                  <c:v>1569.5455887253561</c:v>
                </c:pt>
                <c:pt idx="115">
                  <c:v>1558.3390332218569</c:v>
                </c:pt>
                <c:pt idx="116">
                  <c:v>1549.5344176841534</c:v>
                </c:pt>
                <c:pt idx="117">
                  <c:v>1566.441387715505</c:v>
                </c:pt>
                <c:pt idx="118">
                  <c:v>1568.588978858063</c:v>
                </c:pt>
                <c:pt idx="119">
                  <c:v>1587.4277324941484</c:v>
                </c:pt>
                <c:pt idx="120">
                  <c:v>1586.8721327877754</c:v>
                </c:pt>
                <c:pt idx="121">
                  <c:v>1597.8263111204096</c:v>
                </c:pt>
                <c:pt idx="122">
                  <c:v>1602.7971487743055</c:v>
                </c:pt>
                <c:pt idx="123">
                  <c:v>1606.7207961945051</c:v>
                </c:pt>
                <c:pt idx="124">
                  <c:v>1612.8038411288976</c:v>
                </c:pt>
                <c:pt idx="125">
                  <c:v>1614.7004984460652</c:v>
                </c:pt>
                <c:pt idx="126">
                  <c:v>1618.2980511566029</c:v>
                </c:pt>
                <c:pt idx="127">
                  <c:v>1626.4316171617161</c:v>
                </c:pt>
                <c:pt idx="128">
                  <c:v>1628.0482901891746</c:v>
                </c:pt>
                <c:pt idx="129">
                  <c:v>1632.1184109146475</c:v>
                </c:pt>
                <c:pt idx="130">
                  <c:v>1645.3499948719327</c:v>
                </c:pt>
                <c:pt idx="131">
                  <c:v>1635.9550464012141</c:v>
                </c:pt>
                <c:pt idx="132">
                  <c:v>1630.8181475555143</c:v>
                </c:pt>
                <c:pt idx="133">
                  <c:v>1631.9140573506716</c:v>
                </c:pt>
                <c:pt idx="134">
                  <c:v>1605.1180285289736</c:v>
                </c:pt>
                <c:pt idx="135">
                  <c:v>1612.5978785419188</c:v>
                </c:pt>
                <c:pt idx="136">
                  <c:v>1625.4793103957118</c:v>
                </c:pt>
                <c:pt idx="137">
                  <c:v>1623.4474612577171</c:v>
                </c:pt>
                <c:pt idx="138">
                  <c:v>1632.9592399332262</c:v>
                </c:pt>
                <c:pt idx="139">
                  <c:v>1625.921185609114</c:v>
                </c:pt>
                <c:pt idx="140">
                  <c:v>1639.1139101091462</c:v>
                </c:pt>
                <c:pt idx="141">
                  <c:v>1644.3787439884168</c:v>
                </c:pt>
                <c:pt idx="142">
                  <c:v>1651.2292258358723</c:v>
                </c:pt>
                <c:pt idx="143">
                  <c:v>1661.4453810561188</c:v>
                </c:pt>
                <c:pt idx="144">
                  <c:v>1675.5095162067587</c:v>
                </c:pt>
                <c:pt idx="145">
                  <c:v>1684.1836289721612</c:v>
                </c:pt>
                <c:pt idx="146">
                  <c:v>1682.078399435946</c:v>
                </c:pt>
                <c:pt idx="147">
                  <c:v>1720.8116187397575</c:v>
                </c:pt>
                <c:pt idx="148">
                  <c:v>1724.762602216384</c:v>
                </c:pt>
                <c:pt idx="149">
                  <c:v>1737.6965969704045</c:v>
                </c:pt>
                <c:pt idx="150">
                  <c:v>1739.5159653074325</c:v>
                </c:pt>
                <c:pt idx="151">
                  <c:v>1742.0713142604691</c:v>
                </c:pt>
                <c:pt idx="152">
                  <c:v>1739.8066215519304</c:v>
                </c:pt>
                <c:pt idx="153">
                  <c:v>1756.0651144303331</c:v>
                </c:pt>
                <c:pt idx="154">
                  <c:v>1755.8543866166015</c:v>
                </c:pt>
                <c:pt idx="155">
                  <c:v>1764.9584916112085</c:v>
                </c:pt>
                <c:pt idx="156">
                  <c:v>1770.0380421500654</c:v>
                </c:pt>
                <c:pt idx="157">
                  <c:v>1784.6125353891291</c:v>
                </c:pt>
                <c:pt idx="158">
                  <c:v>1799.0107893246486</c:v>
                </c:pt>
                <c:pt idx="159">
                  <c:v>1805.9333828419699</c:v>
                </c:pt>
                <c:pt idx="160">
                  <c:v>1823.0337660441005</c:v>
                </c:pt>
                <c:pt idx="161">
                  <c:v>1823.3309205479654</c:v>
                </c:pt>
                <c:pt idx="162">
                  <c:v>1830.5440176696534</c:v>
                </c:pt>
                <c:pt idx="163">
                  <c:v>1803.7265478107929</c:v>
                </c:pt>
                <c:pt idx="164">
                  <c:v>1756.3787259307596</c:v>
                </c:pt>
                <c:pt idx="165">
                  <c:v>1811.7643726742601</c:v>
                </c:pt>
                <c:pt idx="166">
                  <c:v>1825.1460643308321</c:v>
                </c:pt>
                <c:pt idx="167">
                  <c:v>1844.8120131739968</c:v>
                </c:pt>
                <c:pt idx="168">
                  <c:v>1842.1739319951578</c:v>
                </c:pt>
                <c:pt idx="169">
                  <c:v>1848.7081229319444</c:v>
                </c:pt>
                <c:pt idx="170">
                  <c:v>1864.8917138400905</c:v>
                </c:pt>
                <c:pt idx="171">
                  <c:v>1865.3019900171355</c:v>
                </c:pt>
                <c:pt idx="172">
                  <c:v>1825.4777925302697</c:v>
                </c:pt>
                <c:pt idx="173">
                  <c:v>1859.5539864834323</c:v>
                </c:pt>
                <c:pt idx="174">
                  <c:v>1860.0876784775528</c:v>
                </c:pt>
                <c:pt idx="175">
                  <c:v>1868.0042116371533</c:v>
                </c:pt>
                <c:pt idx="176">
                  <c:v>1876.875363638218</c:v>
                </c:pt>
                <c:pt idx="177">
                  <c:v>1883.7203280894064</c:v>
                </c:pt>
                <c:pt idx="178">
                  <c:v>1894.1975805542397</c:v>
                </c:pt>
                <c:pt idx="179">
                  <c:v>1899.444507852375</c:v>
                </c:pt>
                <c:pt idx="180">
                  <c:v>1899.5831673014482</c:v>
                </c:pt>
                <c:pt idx="181">
                  <c:v>1890.7501055734963</c:v>
                </c:pt>
                <c:pt idx="182">
                  <c:v>1903.7282142981528</c:v>
                </c:pt>
                <c:pt idx="183">
                  <c:v>1910.0999926314087</c:v>
                </c:pt>
                <c:pt idx="184">
                  <c:v>1912.3481803227357</c:v>
                </c:pt>
                <c:pt idx="185">
                  <c:v>1923.068804221625</c:v>
                </c:pt>
                <c:pt idx="186">
                  <c:v>1923.1168809417304</c:v>
                </c:pt>
                <c:pt idx="187">
                  <c:v>1925.1900009393855</c:v>
                </c:pt>
                <c:pt idx="188">
                  <c:v>1925.236205499408</c:v>
                </c:pt>
                <c:pt idx="189">
                  <c:v>1929.6199683393304</c:v>
                </c:pt>
                <c:pt idx="190">
                  <c:v>1911.9253532296586</c:v>
                </c:pt>
                <c:pt idx="191">
                  <c:v>1908.847153410959</c:v>
                </c:pt>
                <c:pt idx="192">
                  <c:v>1923.008890442115</c:v>
                </c:pt>
                <c:pt idx="193">
                  <c:v>1925.9760931600674</c:v>
                </c:pt>
                <c:pt idx="194">
                  <c:v>1930.4636174571303</c:v>
                </c:pt>
                <c:pt idx="195">
                  <c:v>1934.7608294695901</c:v>
                </c:pt>
                <c:pt idx="196">
                  <c:v>1937.8487077534235</c:v>
                </c:pt>
                <c:pt idx="197">
                  <c:v>1940.2748943355309</c:v>
                </c:pt>
                <c:pt idx="198">
                  <c:v>1940.3234012078892</c:v>
                </c:pt>
                <c:pt idx="199">
                  <c:v>1943.6723993983737</c:v>
                </c:pt>
                <c:pt idx="200">
                  <c:v>1939.1825161557633</c:v>
                </c:pt>
                <c:pt idx="201">
                  <c:v>1942.5314843611643</c:v>
                </c:pt>
                <c:pt idx="202">
                  <c:v>1945.7599716881728</c:v>
                </c:pt>
                <c:pt idx="203">
                  <c:v>1945.8086156874649</c:v>
                </c:pt>
                <c:pt idx="204">
                  <c:v>1953.4498061212696</c:v>
                </c:pt>
                <c:pt idx="205">
                  <c:v>1956.0596150622475</c:v>
                </c:pt>
                <c:pt idx="206">
                  <c:v>1960.2534068769407</c:v>
                </c:pt>
                <c:pt idx="207">
                  <c:v>1964.8658831433222</c:v>
                </c:pt>
                <c:pt idx="208">
                  <c:v>1976.0498997501741</c:v>
                </c:pt>
                <c:pt idx="209">
                  <c:v>1982.6597866648383</c:v>
                </c:pt>
                <c:pt idx="210">
                  <c:v>1986.7837190211012</c:v>
                </c:pt>
                <c:pt idx="211">
                  <c:v>1987.2386924927571</c:v>
                </c:pt>
                <c:pt idx="212">
                  <c:v>1990.0446735265568</c:v>
                </c:pt>
                <c:pt idx="213">
                  <c:v>1993.4635702756757</c:v>
                </c:pt>
                <c:pt idx="214">
                  <c:v>1996.3640597704268</c:v>
                </c:pt>
                <c:pt idx="215">
                  <c:v>2000.4865515538527</c:v>
                </c:pt>
                <c:pt idx="216">
                  <c:v>2002.5890629195355</c:v>
                </c:pt>
                <c:pt idx="217">
                  <c:v>2005.6950785561239</c:v>
                </c:pt>
                <c:pt idx="218">
                  <c:v>2009.6061839593081</c:v>
                </c:pt>
                <c:pt idx="219">
                  <c:v>2015.1687738765077</c:v>
                </c:pt>
                <c:pt idx="220">
                  <c:v>2016.1320245504205</c:v>
                </c:pt>
                <c:pt idx="221">
                  <c:v>2017.4969459310412</c:v>
                </c:pt>
                <c:pt idx="222">
                  <c:v>2023.2750571841877</c:v>
                </c:pt>
                <c:pt idx="223">
                  <c:v>2028.1288940463726</c:v>
                </c:pt>
                <c:pt idx="224">
                  <c:v>2030.4429891144796</c:v>
                </c:pt>
                <c:pt idx="225">
                  <c:v>2032.6054108978867</c:v>
                </c:pt>
                <c:pt idx="226">
                  <c:v>2034.3473537350264</c:v>
                </c:pt>
                <c:pt idx="227">
                  <c:v>2036.4000102149453</c:v>
                </c:pt>
                <c:pt idx="228">
                  <c:v>2047.0585278684102</c:v>
                </c:pt>
                <c:pt idx="229">
                  <c:v>2054.7923149866974</c:v>
                </c:pt>
                <c:pt idx="230">
                  <c:v>2055.6840948514018</c:v>
                </c:pt>
                <c:pt idx="231">
                  <c:v>2058.6422242638928</c:v>
                </c:pt>
                <c:pt idx="232">
                  <c:v>2061.0837739418694</c:v>
                </c:pt>
                <c:pt idx="233">
                  <c:v>2064.9833444421674</c:v>
                </c:pt>
                <c:pt idx="234">
                  <c:v>2064.921394941834</c:v>
                </c:pt>
                <c:pt idx="235">
                  <c:v>2068.3037361867487</c:v>
                </c:pt>
                <c:pt idx="236">
                  <c:v>2071.8053744121125</c:v>
                </c:pt>
                <c:pt idx="237">
                  <c:v>2075.0726114875602</c:v>
                </c:pt>
                <c:pt idx="238">
                  <c:v>2077.1642846799396</c:v>
                </c:pt>
                <c:pt idx="239">
                  <c:v>2081.5865674420234</c:v>
                </c:pt>
                <c:pt idx="240">
                  <c:v>2089.7505499595309</c:v>
                </c:pt>
                <c:pt idx="241">
                  <c:v>2099.7897116015365</c:v>
                </c:pt>
                <c:pt idx="242">
                  <c:v>2091.7685149032186</c:v>
                </c:pt>
                <c:pt idx="243">
                  <c:v>2087.6477309288593</c:v>
                </c:pt>
                <c:pt idx="244">
                  <c:v>2088.8773554423765</c:v>
                </c:pt>
                <c:pt idx="245">
                  <c:v>2095.7560285738482</c:v>
                </c:pt>
                <c:pt idx="246">
                  <c:v>2093.7021876658459</c:v>
                </c:pt>
                <c:pt idx="247">
                  <c:v>2094.4957007949711</c:v>
                </c:pt>
                <c:pt idx="248">
                  <c:v>2092.2336454381125</c:v>
                </c:pt>
                <c:pt idx="249">
                  <c:v>2097.5939480377247</c:v>
                </c:pt>
                <c:pt idx="250">
                  <c:v>2095.8529450608535</c:v>
                </c:pt>
                <c:pt idx="251">
                  <c:v>2102.496798896696</c:v>
                </c:pt>
                <c:pt idx="252">
                  <c:v>2107.2652616365936</c:v>
                </c:pt>
                <c:pt idx="253">
                  <c:v>2108.5085481409592</c:v>
                </c:pt>
                <c:pt idx="254">
                  <c:v>2113.564751639401</c:v>
                </c:pt>
                <c:pt idx="255">
                  <c:v>2110.8171174622698</c:v>
                </c:pt>
                <c:pt idx="256">
                  <c:v>2112.4530007283029</c:v>
                </c:pt>
                <c:pt idx="257">
                  <c:v>2114.1028265218715</c:v>
                </c:pt>
                <c:pt idx="258">
                  <c:v>2115.320549749948</c:v>
                </c:pt>
                <c:pt idx="259">
                  <c:v>2120.8182678587482</c:v>
                </c:pt>
                <c:pt idx="260">
                  <c:v>2120.8776507702482</c:v>
                </c:pt>
                <c:pt idx="261">
                  <c:v>2115.978423396969</c:v>
                </c:pt>
                <c:pt idx="262">
                  <c:v>2117.2289666451966</c:v>
                </c:pt>
                <c:pt idx="263">
                  <c:v>2121.6497407275519</c:v>
                </c:pt>
                <c:pt idx="264">
                  <c:v>2124.7537142982364</c:v>
                </c:pt>
                <c:pt idx="265">
                  <c:v>2128.6037680285449</c:v>
                </c:pt>
                <c:pt idx="266">
                  <c:v>2132.3543678678111</c:v>
                </c:pt>
                <c:pt idx="267">
                  <c:v>2136.4356941279102</c:v>
                </c:pt>
                <c:pt idx="268">
                  <c:v>2147.835714991777</c:v>
                </c:pt>
                <c:pt idx="269">
                  <c:v>2146.0315329911841</c:v>
                </c:pt>
                <c:pt idx="270">
                  <c:v>2145.5379457385961</c:v>
                </c:pt>
                <c:pt idx="271">
                  <c:v>2144.6153644219285</c:v>
                </c:pt>
                <c:pt idx="272">
                  <c:v>2146.7556905556216</c:v>
                </c:pt>
                <c:pt idx="273">
                  <c:v>2149.4906573053895</c:v>
                </c:pt>
                <c:pt idx="274">
                  <c:v>2153.9035616248375</c:v>
                </c:pt>
                <c:pt idx="275">
                  <c:v>2160.8499006110778</c:v>
                </c:pt>
                <c:pt idx="276">
                  <c:v>2166.9434973308012</c:v>
                </c:pt>
                <c:pt idx="277">
                  <c:v>2169.3466376693409</c:v>
                </c:pt>
                <c:pt idx="278">
                  <c:v>2174.7504801437753</c:v>
                </c:pt>
                <c:pt idx="279">
                  <c:v>2177.919091593345</c:v>
                </c:pt>
                <c:pt idx="280">
                  <c:v>2182.8368329021628</c:v>
                </c:pt>
                <c:pt idx="281">
                  <c:v>2193.7357372088431</c:v>
                </c:pt>
                <c:pt idx="282">
                  <c:v>2198.2241205271725</c:v>
                </c:pt>
                <c:pt idx="283">
                  <c:v>2204.9352987671418</c:v>
                </c:pt>
                <c:pt idx="284">
                  <c:v>2206.6353038824914</c:v>
                </c:pt>
                <c:pt idx="285">
                  <c:v>2207.8710196526654</c:v>
                </c:pt>
                <c:pt idx="286">
                  <c:v>2208.2905151463992</c:v>
                </c:pt>
                <c:pt idx="287">
                  <c:v>2211.0486699998173</c:v>
                </c:pt>
                <c:pt idx="288">
                  <c:v>2209.9431456648176</c:v>
                </c:pt>
                <c:pt idx="289">
                  <c:v>2211.6536416595623</c:v>
                </c:pt>
                <c:pt idx="290">
                  <c:v>2211.7421078052289</c:v>
                </c:pt>
                <c:pt idx="291">
                  <c:v>2213.4517844545621</c:v>
                </c:pt>
                <c:pt idx="292">
                  <c:v>2217.8499131502731</c:v>
                </c:pt>
                <c:pt idx="293">
                  <c:v>2218.4686932760419</c:v>
                </c:pt>
                <c:pt idx="294">
                  <c:v>2222.9655293173123</c:v>
                </c:pt>
                <c:pt idx="295">
                  <c:v>2221.3427644809108</c:v>
                </c:pt>
                <c:pt idx="296">
                  <c:v>2220.4764408027631</c:v>
                </c:pt>
                <c:pt idx="297">
                  <c:v>2220.6785041588764</c:v>
                </c:pt>
                <c:pt idx="298">
                  <c:v>2224.7001529299082</c:v>
                </c:pt>
                <c:pt idx="299">
                  <c:v>2226.5533281572989</c:v>
                </c:pt>
                <c:pt idx="300">
                  <c:v>2231.4228002859786</c:v>
                </c:pt>
                <c:pt idx="301">
                  <c:v>2232.8843822201661</c:v>
                </c:pt>
                <c:pt idx="302">
                  <c:v>2204.5714082536142</c:v>
                </c:pt>
                <c:pt idx="303">
                  <c:v>2217.2388755654397</c:v>
                </c:pt>
                <c:pt idx="304">
                  <c:v>2208.2812305081552</c:v>
                </c:pt>
                <c:pt idx="305">
                  <c:v>2219.3027621296214</c:v>
                </c:pt>
                <c:pt idx="306">
                  <c:v>2232.1170162781577</c:v>
                </c:pt>
                <c:pt idx="307">
                  <c:v>2240.0521922710263</c:v>
                </c:pt>
                <c:pt idx="308">
                  <c:v>2227.3062952970045</c:v>
                </c:pt>
                <c:pt idx="309">
                  <c:v>2230.9011676576138</c:v>
                </c:pt>
                <c:pt idx="310">
                  <c:v>2238.1493655513336</c:v>
                </c:pt>
                <c:pt idx="311">
                  <c:v>2234.6130895537626</c:v>
                </c:pt>
                <c:pt idx="312">
                  <c:v>2243.0398155144699</c:v>
                </c:pt>
                <c:pt idx="313">
                  <c:v>2238.5088750871305</c:v>
                </c:pt>
                <c:pt idx="314">
                  <c:v>2253.4106286685851</c:v>
                </c:pt>
                <c:pt idx="315">
                  <c:v>2265.5474983145937</c:v>
                </c:pt>
                <c:pt idx="316">
                  <c:v>2269.9154738913439</c:v>
                </c:pt>
                <c:pt idx="317">
                  <c:v>2261.9253714232464</c:v>
                </c:pt>
                <c:pt idx="318">
                  <c:v>2254.1443481455503</c:v>
                </c:pt>
                <c:pt idx="319">
                  <c:v>2248.8245674839268</c:v>
                </c:pt>
                <c:pt idx="320">
                  <c:v>2252.9893905829072</c:v>
                </c:pt>
                <c:pt idx="321">
                  <c:v>2267.9650110621119</c:v>
                </c:pt>
                <c:pt idx="322">
                  <c:v>2266.6949506559172</c:v>
                </c:pt>
                <c:pt idx="323">
                  <c:v>2271.1082057248441</c:v>
                </c:pt>
                <c:pt idx="324">
                  <c:v>2270.5858508375277</c:v>
                </c:pt>
                <c:pt idx="325">
                  <c:v>2271.1852855021489</c:v>
                </c:pt>
                <c:pt idx="326">
                  <c:v>2267.4151179282153</c:v>
                </c:pt>
                <c:pt idx="327">
                  <c:v>2245.625258644925</c:v>
                </c:pt>
                <c:pt idx="328">
                  <c:v>2219.4412681291251</c:v>
                </c:pt>
                <c:pt idx="329">
                  <c:v>2253.9424826421923</c:v>
                </c:pt>
                <c:pt idx="330">
                  <c:v>2266.4541173633393</c:v>
                </c:pt>
                <c:pt idx="331">
                  <c:v>2264.618289528275</c:v>
                </c:pt>
                <c:pt idx="332">
                  <c:v>2308.5541489634129</c:v>
                </c:pt>
                <c:pt idx="333">
                  <c:v>2317.3289632836227</c:v>
                </c:pt>
                <c:pt idx="334">
                  <c:v>2320.5129732791743</c:v>
                </c:pt>
                <c:pt idx="335">
                  <c:v>2344.5186799877474</c:v>
                </c:pt>
                <c:pt idx="336">
                  <c:v>2359.7017829593478</c:v>
                </c:pt>
                <c:pt idx="337">
                  <c:v>2383.3719515442126</c:v>
                </c:pt>
                <c:pt idx="338">
                  <c:v>2389.7593883743511</c:v>
                </c:pt>
                <c:pt idx="339">
                  <c:v>2400.0974874884587</c:v>
                </c:pt>
                <c:pt idx="340">
                  <c:v>2382.4807719302935</c:v>
                </c:pt>
                <c:pt idx="341">
                  <c:v>2412.2069845216679</c:v>
                </c:pt>
                <c:pt idx="342">
                  <c:v>2410.9043927500261</c:v>
                </c:pt>
                <c:pt idx="343">
                  <c:v>2413.5322785381236</c:v>
                </c:pt>
                <c:pt idx="344">
                  <c:v>2408.6328080126914</c:v>
                </c:pt>
                <c:pt idx="345">
                  <c:v>2406.48912481356</c:v>
                </c:pt>
                <c:pt idx="346">
                  <c:v>2406.2966056835749</c:v>
                </c:pt>
                <c:pt idx="347">
                  <c:v>2407.4083147154006</c:v>
                </c:pt>
                <c:pt idx="348">
                  <c:v>2399.7768303577527</c:v>
                </c:pt>
                <c:pt idx="349">
                  <c:v>2387.2259975349816</c:v>
                </c:pt>
                <c:pt idx="350">
                  <c:v>2393.0579906469593</c:v>
                </c:pt>
                <c:pt idx="351">
                  <c:v>2394.1181153368157</c:v>
                </c:pt>
                <c:pt idx="352">
                  <c:v>2394.4508977548471</c:v>
                </c:pt>
                <c:pt idx="353">
                  <c:v>2385.7350964870197</c:v>
                </c:pt>
                <c:pt idx="354">
                  <c:v>2368.8918067058216</c:v>
                </c:pt>
                <c:pt idx="355">
                  <c:v>2370.4884397835417</c:v>
                </c:pt>
                <c:pt idx="356">
                  <c:v>2389.9217040128869</c:v>
                </c:pt>
                <c:pt idx="357">
                  <c:v>2407.2127875414203</c:v>
                </c:pt>
                <c:pt idx="358">
                  <c:v>2394.3582712559491</c:v>
                </c:pt>
                <c:pt idx="359">
                  <c:v>2391.7484207402799</c:v>
                </c:pt>
                <c:pt idx="360">
                  <c:v>2416.9239646169922</c:v>
                </c:pt>
                <c:pt idx="361">
                  <c:v>2417.678044893953</c:v>
                </c:pt>
                <c:pt idx="362">
                  <c:v>2393.4287341036666</c:v>
                </c:pt>
                <c:pt idx="363">
                  <c:v>2393.1654569429152</c:v>
                </c:pt>
                <c:pt idx="364">
                  <c:v>2419.9593373988482</c:v>
                </c:pt>
                <c:pt idx="365">
                  <c:v>2420.6659655253684</c:v>
                </c:pt>
                <c:pt idx="366">
                  <c:v>2397.718052172188</c:v>
                </c:pt>
                <c:pt idx="367">
                  <c:v>2373.069510595858</c:v>
                </c:pt>
                <c:pt idx="368">
                  <c:v>2394.8210657299796</c:v>
                </c:pt>
                <c:pt idx="369">
                  <c:v>2390.2469574944353</c:v>
                </c:pt>
                <c:pt idx="370">
                  <c:v>2378.9649918550617</c:v>
                </c:pt>
                <c:pt idx="371">
                  <c:v>2381.6770119457765</c:v>
                </c:pt>
                <c:pt idx="372">
                  <c:v>2438.2156425323574</c:v>
                </c:pt>
                <c:pt idx="373">
                  <c:v>2435.167872979192</c:v>
                </c:pt>
                <c:pt idx="374">
                  <c:v>2439.4854256179842</c:v>
                </c:pt>
                <c:pt idx="375">
                  <c:v>2414.7978331107302</c:v>
                </c:pt>
                <c:pt idx="376">
                  <c:v>2410.6926767944419</c:v>
                </c:pt>
                <c:pt idx="377">
                  <c:v>2385.115227493653</c:v>
                </c:pt>
                <c:pt idx="378">
                  <c:v>2381.5375546524128</c:v>
                </c:pt>
                <c:pt idx="379">
                  <c:v>2407.5487078243268</c:v>
                </c:pt>
                <c:pt idx="380">
                  <c:v>2408.1457799038672</c:v>
                </c:pt>
                <c:pt idx="381">
                  <c:v>2418.4550519876357</c:v>
                </c:pt>
                <c:pt idx="382">
                  <c:v>2514.1847583104623</c:v>
                </c:pt>
                <c:pt idx="383">
                  <c:v>2568.3654398520525</c:v>
                </c:pt>
                <c:pt idx="384">
                  <c:v>2577.0542201350718</c:v>
                </c:pt>
                <c:pt idx="385">
                  <c:v>2612.7670375177036</c:v>
                </c:pt>
                <c:pt idx="386">
                  <c:v>2626.5728985439473</c:v>
                </c:pt>
                <c:pt idx="387">
                  <c:v>2640.1995587415931</c:v>
                </c:pt>
                <c:pt idx="388">
                  <c:v>2656.1014806838934</c:v>
                </c:pt>
                <c:pt idx="389">
                  <c:v>2638.1462346744702</c:v>
                </c:pt>
                <c:pt idx="390">
                  <c:v>2614.2710112506661</c:v>
                </c:pt>
                <c:pt idx="391">
                  <c:v>2521.1768205400299</c:v>
                </c:pt>
                <c:pt idx="392">
                  <c:v>2516.9916670179337</c:v>
                </c:pt>
                <c:pt idx="393">
                  <c:v>2517.6058129846856</c:v>
                </c:pt>
                <c:pt idx="394">
                  <c:v>2550.883526620717</c:v>
                </c:pt>
                <c:pt idx="395">
                  <c:v>2535.2721194377982</c:v>
                </c:pt>
                <c:pt idx="396">
                  <c:v>2531.8748547977516</c:v>
                </c:pt>
                <c:pt idx="397">
                  <c:v>2559.0671907382794</c:v>
                </c:pt>
                <c:pt idx="398">
                  <c:v>2549.5474607887331</c:v>
                </c:pt>
                <c:pt idx="399">
                  <c:v>2536.2643185180236</c:v>
                </c:pt>
                <c:pt idx="400">
                  <c:v>2536.0106920861717</c:v>
                </c:pt>
                <c:pt idx="401">
                  <c:v>2516.559490077871</c:v>
                </c:pt>
                <c:pt idx="402">
                  <c:v>2525.0201630835131</c:v>
                </c:pt>
                <c:pt idx="403">
                  <c:v>2505.2997556098308</c:v>
                </c:pt>
                <c:pt idx="404">
                  <c:v>2510.2001219318036</c:v>
                </c:pt>
                <c:pt idx="405">
                  <c:v>2553.7972776495153</c:v>
                </c:pt>
                <c:pt idx="406">
                  <c:v>2530.3278806679164</c:v>
                </c:pt>
                <c:pt idx="407">
                  <c:v>2525.3684380218074</c:v>
                </c:pt>
                <c:pt idx="408">
                  <c:v>2564.2843656517234</c:v>
                </c:pt>
                <c:pt idx="409">
                  <c:v>2582.6959273971029</c:v>
                </c:pt>
                <c:pt idx="410">
                  <c:v>2658.0331675992761</c:v>
                </c:pt>
                <c:pt idx="411">
                  <c:v>2640.968594663289</c:v>
                </c:pt>
                <c:pt idx="412">
                  <c:v>2649.2717999249103</c:v>
                </c:pt>
                <c:pt idx="413">
                  <c:v>2706.7106618190824</c:v>
                </c:pt>
                <c:pt idx="414">
                  <c:v>2778.9852499109757</c:v>
                </c:pt>
                <c:pt idx="415">
                  <c:v>2777.734706548516</c:v>
                </c:pt>
                <c:pt idx="416">
                  <c:v>2785.6679168704186</c:v>
                </c:pt>
                <c:pt idx="417">
                  <c:v>2790.2196982465848</c:v>
                </c:pt>
                <c:pt idx="418">
                  <c:v>2764.1032418709965</c:v>
                </c:pt>
                <c:pt idx="419">
                  <c:v>2822.2544458734783</c:v>
                </c:pt>
                <c:pt idx="420">
                  <c:v>2805.4902544649899</c:v>
                </c:pt>
                <c:pt idx="421">
                  <c:v>2830.8182204823001</c:v>
                </c:pt>
                <c:pt idx="422">
                  <c:v>2841.1507069870604</c:v>
                </c:pt>
                <c:pt idx="423">
                  <c:v>2856.3849570779253</c:v>
                </c:pt>
                <c:pt idx="424">
                  <c:v>2848.4727707468192</c:v>
                </c:pt>
                <c:pt idx="425">
                  <c:v>2841.2376499091224</c:v>
                </c:pt>
                <c:pt idx="426">
                  <c:v>2843.0958193321626</c:v>
                </c:pt>
                <c:pt idx="427">
                  <c:v>2848.4777997181582</c:v>
                </c:pt>
                <c:pt idx="428">
                  <c:v>2870.9038654353394</c:v>
                </c:pt>
                <c:pt idx="429">
                  <c:v>2874.8111655961966</c:v>
                </c:pt>
                <c:pt idx="430">
                  <c:v>2869.4065206048758</c:v>
                </c:pt>
                <c:pt idx="431">
                  <c:v>2874.4451984550583</c:v>
                </c:pt>
                <c:pt idx="432">
                  <c:v>2861.3952172540726</c:v>
                </c:pt>
                <c:pt idx="433">
                  <c:v>2905.7439817262934</c:v>
                </c:pt>
                <c:pt idx="434">
                  <c:v>2931.6574065553286</c:v>
                </c:pt>
                <c:pt idx="435">
                  <c:v>2938.8428988587957</c:v>
                </c:pt>
                <c:pt idx="436">
                  <c:v>2953.1962075768224</c:v>
                </c:pt>
                <c:pt idx="437">
                  <c:v>2945.0453860439106</c:v>
                </c:pt>
                <c:pt idx="438">
                  <c:v>2941.4524306729372</c:v>
                </c:pt>
                <c:pt idx="439">
                  <c:v>2978.1235181261368</c:v>
                </c:pt>
                <c:pt idx="440">
                  <c:v>2984.4162931199376</c:v>
                </c:pt>
                <c:pt idx="441">
                  <c:v>2999.5383304771763</c:v>
                </c:pt>
                <c:pt idx="442">
                  <c:v>3017.5505581516918</c:v>
                </c:pt>
                <c:pt idx="443">
                  <c:v>3034.3824551650623</c:v>
                </c:pt>
                <c:pt idx="444">
                  <c:v>3025.6737775187385</c:v>
                </c:pt>
                <c:pt idx="445">
                  <c:v>3030.8688593947381</c:v>
                </c:pt>
                <c:pt idx="446">
                  <c:v>3039.1704092006203</c:v>
                </c:pt>
                <c:pt idx="447">
                  <c:v>3048.4246830966363</c:v>
                </c:pt>
                <c:pt idx="448">
                  <c:v>3052.6345575839928</c:v>
                </c:pt>
                <c:pt idx="449">
                  <c:v>3056.8349827352286</c:v>
                </c:pt>
                <c:pt idx="450">
                  <c:v>3057.8957044742378</c:v>
                </c:pt>
                <c:pt idx="451">
                  <c:v>3063.681243147103</c:v>
                </c:pt>
                <c:pt idx="452">
                  <c:v>3067.890741175187</c:v>
                </c:pt>
                <c:pt idx="453">
                  <c:v>3071.1549769237972</c:v>
                </c:pt>
                <c:pt idx="454">
                  <c:v>3083.2983237025542</c:v>
                </c:pt>
                <c:pt idx="455">
                  <c:v>3084.167813829838</c:v>
                </c:pt>
                <c:pt idx="456">
                  <c:v>3094.4195876430085</c:v>
                </c:pt>
                <c:pt idx="457">
                  <c:v>3098.0214920430249</c:v>
                </c:pt>
                <c:pt idx="458">
                  <c:v>3103.1146393759436</c:v>
                </c:pt>
                <c:pt idx="459">
                  <c:v>3113.3456083419665</c:v>
                </c:pt>
                <c:pt idx="460">
                  <c:v>3138.4111538347279</c:v>
                </c:pt>
                <c:pt idx="461">
                  <c:v>3149.6654962323796</c:v>
                </c:pt>
                <c:pt idx="462">
                  <c:v>3158.2987293575529</c:v>
                </c:pt>
                <c:pt idx="463">
                  <c:v>3166.8703521090297</c:v>
                </c:pt>
                <c:pt idx="464">
                  <c:v>3181.1497705266897</c:v>
                </c:pt>
                <c:pt idx="465">
                  <c:v>3191.4726015320489</c:v>
                </c:pt>
                <c:pt idx="466">
                  <c:v>3190.2917566694823</c:v>
                </c:pt>
                <c:pt idx="467">
                  <c:v>3208.8720158603255</c:v>
                </c:pt>
                <c:pt idx="468">
                  <c:v>3222.3942025351607</c:v>
                </c:pt>
                <c:pt idx="469">
                  <c:v>3228.1687329461038</c:v>
                </c:pt>
                <c:pt idx="470">
                  <c:v>3242.043402160306</c:v>
                </c:pt>
                <c:pt idx="471">
                  <c:v>3250.4240843548905</c:v>
                </c:pt>
                <c:pt idx="472">
                  <c:v>3261.8493250113979</c:v>
                </c:pt>
                <c:pt idx="473">
                  <c:v>3277.7541023201538</c:v>
                </c:pt>
                <c:pt idx="474">
                  <c:v>3283.4475611958842</c:v>
                </c:pt>
                <c:pt idx="475">
                  <c:v>3289.7649143036251</c:v>
                </c:pt>
                <c:pt idx="476">
                  <c:v>3288.1529294956163</c:v>
                </c:pt>
                <c:pt idx="477">
                  <c:v>3288.2417096247127</c:v>
                </c:pt>
                <c:pt idx="478">
                  <c:v>3290.448119811871</c:v>
                </c:pt>
                <c:pt idx="479">
                  <c:v>3241.5520607514668</c:v>
                </c:pt>
                <c:pt idx="480">
                  <c:v>3242.3624487666548</c:v>
                </c:pt>
                <c:pt idx="481">
                  <c:v>3215.2887223194534</c:v>
                </c:pt>
                <c:pt idx="482">
                  <c:v>3275.482142489996</c:v>
                </c:pt>
                <c:pt idx="483">
                  <c:v>3269.4225005263893</c:v>
                </c:pt>
                <c:pt idx="484">
                  <c:v>3272.924052024453</c:v>
                </c:pt>
                <c:pt idx="485">
                  <c:v>3265.1344927806344</c:v>
                </c:pt>
                <c:pt idx="486">
                  <c:v>3256.9716565486829</c:v>
                </c:pt>
                <c:pt idx="487">
                  <c:v>3216.389789708086</c:v>
                </c:pt>
                <c:pt idx="488">
                  <c:v>3285.9474353003129</c:v>
                </c:pt>
                <c:pt idx="489">
                  <c:v>3310.5394659061008</c:v>
                </c:pt>
                <c:pt idx="490">
                  <c:v>3319.6434494373425</c:v>
                </c:pt>
                <c:pt idx="491">
                  <c:v>3393.5187947611212</c:v>
                </c:pt>
                <c:pt idx="492">
                  <c:v>3433.6776961783239</c:v>
                </c:pt>
                <c:pt idx="493">
                  <c:v>3429.1795783963303</c:v>
                </c:pt>
                <c:pt idx="494">
                  <c:v>3492.0570151458051</c:v>
                </c:pt>
                <c:pt idx="495">
                  <c:v>3461.0475488513102</c:v>
                </c:pt>
                <c:pt idx="496">
                  <c:v>3476.1342551167531</c:v>
                </c:pt>
                <c:pt idx="497">
                  <c:v>3397.3302915532563</c:v>
                </c:pt>
                <c:pt idx="498">
                  <c:v>3442.5453604035388</c:v>
                </c:pt>
                <c:pt idx="499">
                  <c:v>3430.2898989205023</c:v>
                </c:pt>
                <c:pt idx="500">
                  <c:v>3432.6430777911614</c:v>
                </c:pt>
                <c:pt idx="501">
                  <c:v>3415.8917795715406</c:v>
                </c:pt>
                <c:pt idx="502">
                  <c:v>3425.398206394088</c:v>
                </c:pt>
                <c:pt idx="503">
                  <c:v>3427.7514549618809</c:v>
                </c:pt>
                <c:pt idx="504">
                  <c:v>3477.5738223597518</c:v>
                </c:pt>
                <c:pt idx="505">
                  <c:v>3491.4841176491909</c:v>
                </c:pt>
                <c:pt idx="506">
                  <c:v>3482.3713441021264</c:v>
                </c:pt>
                <c:pt idx="507">
                  <c:v>3476.834373665004</c:v>
                </c:pt>
                <c:pt idx="508">
                  <c:v>3498.9574707846341</c:v>
                </c:pt>
                <c:pt idx="509">
                  <c:v>3557.3025866099679</c:v>
                </c:pt>
                <c:pt idx="510">
                  <c:v>3620.0462896325948</c:v>
                </c:pt>
                <c:pt idx="511">
                  <c:v>3627.644766794534</c:v>
                </c:pt>
                <c:pt idx="512">
                  <c:v>3647.7020147101407</c:v>
                </c:pt>
                <c:pt idx="513">
                  <c:v>3651.0287189475566</c:v>
                </c:pt>
                <c:pt idx="514">
                  <c:v>3646.3554021873038</c:v>
                </c:pt>
                <c:pt idx="515">
                  <c:v>3583.2005266214196</c:v>
                </c:pt>
                <c:pt idx="516">
                  <c:v>3614.1450463693227</c:v>
                </c:pt>
                <c:pt idx="517">
                  <c:v>3609.3743749081154</c:v>
                </c:pt>
                <c:pt idx="518">
                  <c:v>3644.4574938322221</c:v>
                </c:pt>
                <c:pt idx="519">
                  <c:v>3673.0774185312871</c:v>
                </c:pt>
                <c:pt idx="520">
                  <c:v>3643.1051067960721</c:v>
                </c:pt>
                <c:pt idx="521">
                  <c:v>3612.5394549500529</c:v>
                </c:pt>
                <c:pt idx="522">
                  <c:v>3642.3356803744809</c:v>
                </c:pt>
                <c:pt idx="523">
                  <c:v>3635.6702060793955</c:v>
                </c:pt>
                <c:pt idx="524">
                  <c:v>3526.6000998970135</c:v>
                </c:pt>
                <c:pt idx="525">
                  <c:v>3643.9265586204874</c:v>
                </c:pt>
                <c:pt idx="526">
                  <c:v>3626.6543467326264</c:v>
                </c:pt>
                <c:pt idx="527">
                  <c:v>3556.8049840145559</c:v>
                </c:pt>
                <c:pt idx="528">
                  <c:v>3567.6390119958646</c:v>
                </c:pt>
                <c:pt idx="529">
                  <c:v>3724.2333911493988</c:v>
                </c:pt>
                <c:pt idx="530">
                  <c:v>3756.8167090885645</c:v>
                </c:pt>
                <c:pt idx="531">
                  <c:v>3678.9754668762498</c:v>
                </c:pt>
                <c:pt idx="532">
                  <c:v>3719.5913560305635</c:v>
                </c:pt>
                <c:pt idx="533">
                  <c:v>3742.2511065715016</c:v>
                </c:pt>
                <c:pt idx="534">
                  <c:v>3799.0135713559785</c:v>
                </c:pt>
                <c:pt idx="535">
                  <c:v>3843.2074962315623</c:v>
                </c:pt>
                <c:pt idx="536">
                  <c:v>3918.6381297600997</c:v>
                </c:pt>
                <c:pt idx="537">
                  <c:v>3955.71628374389</c:v>
                </c:pt>
                <c:pt idx="538">
                  <c:v>4134.0676638290515</c:v>
                </c:pt>
                <c:pt idx="539">
                  <c:v>4156.4412380256945</c:v>
                </c:pt>
                <c:pt idx="540">
                  <c:v>4226.4398649152854</c:v>
                </c:pt>
                <c:pt idx="541">
                  <c:v>4320.9895511333052</c:v>
                </c:pt>
                <c:pt idx="542">
                  <c:v>4401.4506975649583</c:v>
                </c:pt>
                <c:pt idx="543">
                  <c:v>4257.3912162336574</c:v>
                </c:pt>
                <c:pt idx="544">
                  <c:v>4261.8785065755683</c:v>
                </c:pt>
                <c:pt idx="545">
                  <c:v>4182.0535221474074</c:v>
                </c:pt>
                <c:pt idx="546">
                  <c:v>4193.1401460346196</c:v>
                </c:pt>
                <c:pt idx="547">
                  <c:v>4339.9335962669993</c:v>
                </c:pt>
                <c:pt idx="548">
                  <c:v>4351.0004269374804</c:v>
                </c:pt>
                <c:pt idx="549">
                  <c:v>4446.6310653211394</c:v>
                </c:pt>
                <c:pt idx="550">
                  <c:v>4469.8069064335932</c:v>
                </c:pt>
                <c:pt idx="551">
                  <c:v>4518.912205107672</c:v>
                </c:pt>
                <c:pt idx="552">
                  <c:v>4566.5912477837628</c:v>
                </c:pt>
                <c:pt idx="553">
                  <c:v>4573.0529743993766</c:v>
                </c:pt>
                <c:pt idx="554">
                  <c:v>4579.7387778479488</c:v>
                </c:pt>
                <c:pt idx="555">
                  <c:v>4586.2007892634929</c:v>
                </c:pt>
                <c:pt idx="556">
                  <c:v>4593.6212621405211</c:v>
                </c:pt>
                <c:pt idx="557">
                  <c:v>4614.0766576208334</c:v>
                </c:pt>
                <c:pt idx="558">
                  <c:v>4621.04391337384</c:v>
                </c:pt>
                <c:pt idx="559">
                  <c:v>4628.012447595208</c:v>
                </c:pt>
                <c:pt idx="560">
                  <c:v>4634.5333171338698</c:v>
                </c:pt>
                <c:pt idx="561">
                  <c:v>4641.7631891085985</c:v>
                </c:pt>
                <c:pt idx="562">
                  <c:v>4662.4422441160777</c:v>
                </c:pt>
                <c:pt idx="563">
                  <c:v>4752.0683713747212</c:v>
                </c:pt>
                <c:pt idx="564">
                  <c:v>4749.0745683007553</c:v>
                </c:pt>
                <c:pt idx="565">
                  <c:v>4713.2665460557673</c:v>
                </c:pt>
                <c:pt idx="566">
                  <c:v>4735.1078232301898</c:v>
                </c:pt>
                <c:pt idx="567">
                  <c:v>4765.2704600641664</c:v>
                </c:pt>
                <c:pt idx="568">
                  <c:v>4792.4372669569921</c:v>
                </c:pt>
                <c:pt idx="569">
                  <c:v>4789.5138802241481</c:v>
                </c:pt>
                <c:pt idx="570">
                  <c:v>4657.1796117135546</c:v>
                </c:pt>
                <c:pt idx="571">
                  <c:v>4775.5418315452544</c:v>
                </c:pt>
                <c:pt idx="572">
                  <c:v>4895.0067860031904</c:v>
                </c:pt>
                <c:pt idx="573">
                  <c:v>4919.6580401775027</c:v>
                </c:pt>
                <c:pt idx="574">
                  <c:v>4951.0700567640361</c:v>
                </c:pt>
                <c:pt idx="575">
                  <c:v>4970.9486030419439</c:v>
                </c:pt>
                <c:pt idx="576">
                  <c:v>4975.3727472986511</c:v>
                </c:pt>
                <c:pt idx="577">
                  <c:v>4992.9855668240889</c:v>
                </c:pt>
                <c:pt idx="578">
                  <c:v>4887.1842026630866</c:v>
                </c:pt>
                <c:pt idx="579">
                  <c:v>4812.8990027826076</c:v>
                </c:pt>
                <c:pt idx="580">
                  <c:v>4875.6543928798901</c:v>
                </c:pt>
                <c:pt idx="581">
                  <c:v>4833.1386865739778</c:v>
                </c:pt>
                <c:pt idx="582">
                  <c:v>4836.7200423407294</c:v>
                </c:pt>
                <c:pt idx="583">
                  <c:v>4831.0127126907673</c:v>
                </c:pt>
                <c:pt idx="584">
                  <c:v>4985.0398910094873</c:v>
                </c:pt>
                <c:pt idx="585">
                  <c:v>5039.5313620581119</c:v>
                </c:pt>
                <c:pt idx="586">
                  <c:v>5158.5751718926485</c:v>
                </c:pt>
                <c:pt idx="587">
                  <c:v>5253.7818352650993</c:v>
                </c:pt>
                <c:pt idx="588">
                  <c:v>5281.6899243740272</c:v>
                </c:pt>
                <c:pt idx="589">
                  <c:v>5359.6159775182414</c:v>
                </c:pt>
                <c:pt idx="590">
                  <c:v>5327.8870509313329</c:v>
                </c:pt>
                <c:pt idx="591">
                  <c:v>5228.8416306545196</c:v>
                </c:pt>
                <c:pt idx="592">
                  <c:v>5364.8856322008896</c:v>
                </c:pt>
                <c:pt idx="593">
                  <c:v>5379.5264050911655</c:v>
                </c:pt>
                <c:pt idx="594">
                  <c:v>5363.3340306118416</c:v>
                </c:pt>
                <c:pt idx="595">
                  <c:v>5358.7751966858214</c:v>
                </c:pt>
                <c:pt idx="596">
                  <c:v>5364.1446894329001</c:v>
                </c:pt>
                <c:pt idx="597">
                  <c:v>5560.6494018408948</c:v>
                </c:pt>
                <c:pt idx="598">
                  <c:v>5555.1999654270912</c:v>
                </c:pt>
                <c:pt idx="599">
                  <c:v>5665.2151455424091</c:v>
                </c:pt>
                <c:pt idx="600">
                  <c:v>5697.2859284813239</c:v>
                </c:pt>
                <c:pt idx="601">
                  <c:v>5744.920936129357</c:v>
                </c:pt>
                <c:pt idx="602">
                  <c:v>5788.2146603040273</c:v>
                </c:pt>
                <c:pt idx="603">
                  <c:v>5855.4216207248173</c:v>
                </c:pt>
                <c:pt idx="604">
                  <c:v>5770.4008987918933</c:v>
                </c:pt>
                <c:pt idx="605">
                  <c:v>5861.8790642404401</c:v>
                </c:pt>
                <c:pt idx="606">
                  <c:v>5931.8171433558928</c:v>
                </c:pt>
                <c:pt idx="607">
                  <c:v>6043.8039192053093</c:v>
                </c:pt>
                <c:pt idx="608">
                  <c:v>6089.4588140109863</c:v>
                </c:pt>
                <c:pt idx="609">
                  <c:v>6179.132184506112</c:v>
                </c:pt>
                <c:pt idx="610">
                  <c:v>6377.6182685368176</c:v>
                </c:pt>
                <c:pt idx="611">
                  <c:v>6394.3084955455788</c:v>
                </c:pt>
                <c:pt idx="612">
                  <c:v>6272.9445203001242</c:v>
                </c:pt>
                <c:pt idx="613">
                  <c:v>6303.1738399434498</c:v>
                </c:pt>
                <c:pt idx="614">
                  <c:v>6338.0303912783374</c:v>
                </c:pt>
                <c:pt idx="615">
                  <c:v>6370.6332196110734</c:v>
                </c:pt>
                <c:pt idx="616">
                  <c:v>6406.6081854022168</c:v>
                </c:pt>
                <c:pt idx="617">
                  <c:v>6472.2566994780327</c:v>
                </c:pt>
                <c:pt idx="618">
                  <c:v>6472.9427586881766</c:v>
                </c:pt>
                <c:pt idx="619">
                  <c:v>6477.829830470987</c:v>
                </c:pt>
                <c:pt idx="620">
                  <c:v>6487.3651959814397</c:v>
                </c:pt>
                <c:pt idx="621">
                  <c:v>6448.6356257614307</c:v>
                </c:pt>
                <c:pt idx="622">
                  <c:v>6499.3670422292962</c:v>
                </c:pt>
                <c:pt idx="623">
                  <c:v>6484.2235170209015</c:v>
                </c:pt>
                <c:pt idx="624">
                  <c:v>6492.4779335580697</c:v>
                </c:pt>
                <c:pt idx="625">
                  <c:v>6503.3788040085137</c:v>
                </c:pt>
                <c:pt idx="626">
                  <c:v>6527.3892785529133</c:v>
                </c:pt>
                <c:pt idx="627">
                  <c:v>6543.1007045463903</c:v>
                </c:pt>
                <c:pt idx="628">
                  <c:v>6541.7920844054815</c:v>
                </c:pt>
                <c:pt idx="629">
                  <c:v>6528.1851568699185</c:v>
                </c:pt>
                <c:pt idx="630">
                  <c:v>6592.4747242947742</c:v>
                </c:pt>
                <c:pt idx="631">
                  <c:v>6644.311353051904</c:v>
                </c:pt>
                <c:pt idx="632">
                  <c:v>6682.3899014162444</c:v>
                </c:pt>
                <c:pt idx="633">
                  <c:v>6607.5471345203823</c:v>
                </c:pt>
                <c:pt idx="634">
                  <c:v>6668.0392285369162</c:v>
                </c:pt>
                <c:pt idx="635">
                  <c:v>6710.3079292066122</c:v>
                </c:pt>
                <c:pt idx="636">
                  <c:v>6747.0200238873012</c:v>
                </c:pt>
                <c:pt idx="637">
                  <c:v>6707.2800759466054</c:v>
                </c:pt>
                <c:pt idx="638">
                  <c:v>6782.7168549607768</c:v>
                </c:pt>
                <c:pt idx="639">
                  <c:v>6805.120168732713</c:v>
                </c:pt>
                <c:pt idx="640">
                  <c:v>6936.4998187102674</c:v>
                </c:pt>
                <c:pt idx="641">
                  <c:v>7078.5870809967282</c:v>
                </c:pt>
                <c:pt idx="642">
                  <c:v>7070.6590634660115</c:v>
                </c:pt>
                <c:pt idx="643">
                  <c:v>7006.4574791697405</c:v>
                </c:pt>
                <c:pt idx="644">
                  <c:v>7010.3530695281588</c:v>
                </c:pt>
                <c:pt idx="645">
                  <c:v>6681.9881317514601</c:v>
                </c:pt>
                <c:pt idx="646">
                  <c:v>6924.7581245542542</c:v>
                </c:pt>
                <c:pt idx="647">
                  <c:v>6985.017369754125</c:v>
                </c:pt>
                <c:pt idx="648">
                  <c:v>6890.9291857835369</c:v>
                </c:pt>
                <c:pt idx="649">
                  <c:v>6449.2206249748115</c:v>
                </c:pt>
                <c:pt idx="650">
                  <c:v>6541.5025228975755</c:v>
                </c:pt>
                <c:pt idx="651">
                  <c:v>7325.3642287138691</c:v>
                </c:pt>
                <c:pt idx="652">
                  <c:v>7684.460908569652</c:v>
                </c:pt>
                <c:pt idx="653">
                  <c:v>7625.4442487918368</c:v>
                </c:pt>
                <c:pt idx="654">
                  <c:v>7544.4620308696676</c:v>
                </c:pt>
                <c:pt idx="655">
                  <c:v>7252.265016414085</c:v>
                </c:pt>
                <c:pt idx="656">
                  <c:v>7224.9239773022036</c:v>
                </c:pt>
                <c:pt idx="657">
                  <c:v>7114.8883851278915</c:v>
                </c:pt>
                <c:pt idx="658">
                  <c:v>7135.7421229847014</c:v>
                </c:pt>
                <c:pt idx="659">
                  <c:v>7258.0844216832738</c:v>
                </c:pt>
                <c:pt idx="660">
                  <c:v>7281.2449690728645</c:v>
                </c:pt>
                <c:pt idx="661">
                  <c:v>7109.9172749505797</c:v>
                </c:pt>
                <c:pt idx="662">
                  <c:v>7297.1569463864034</c:v>
                </c:pt>
                <c:pt idx="663">
                  <c:v>7139.6842994833842</c:v>
                </c:pt>
                <c:pt idx="664">
                  <c:v>7314.8136156654118</c:v>
                </c:pt>
                <c:pt idx="665">
                  <c:v>7358.3879603739306</c:v>
                </c:pt>
                <c:pt idx="666">
                  <c:v>7159.9322370826449</c:v>
                </c:pt>
                <c:pt idx="667">
                  <c:v>7032.8434398744275</c:v>
                </c:pt>
                <c:pt idx="668">
                  <c:v>7148.4282218087637</c:v>
                </c:pt>
                <c:pt idx="669">
                  <c:v>7585.2400767306108</c:v>
                </c:pt>
                <c:pt idx="670">
                  <c:v>8058.4225231972196</c:v>
                </c:pt>
                <c:pt idx="671">
                  <c:v>7944.3152602687469</c:v>
                </c:pt>
                <c:pt idx="672">
                  <c:v>7983.8382286885835</c:v>
                </c:pt>
                <c:pt idx="673">
                  <c:v>8102.3104041640936</c:v>
                </c:pt>
                <c:pt idx="674">
                  <c:v>8136.542665621686</c:v>
                </c:pt>
                <c:pt idx="675">
                  <c:v>8379.4754199891522</c:v>
                </c:pt>
                <c:pt idx="676">
                  <c:v>8501.9833506293944</c:v>
                </c:pt>
                <c:pt idx="677">
                  <c:v>8387.2065753958977</c:v>
                </c:pt>
                <c:pt idx="678">
                  <c:v>8776.1381187101579</c:v>
                </c:pt>
                <c:pt idx="679">
                  <c:v>9187.5283691628138</c:v>
                </c:pt>
                <c:pt idx="680">
                  <c:v>9486.0954785754984</c:v>
                </c:pt>
                <c:pt idx="681">
                  <c:v>9989.7692041059436</c:v>
                </c:pt>
                <c:pt idx="682">
                  <c:v>10069.75728612322</c:v>
                </c:pt>
                <c:pt idx="683">
                  <c:v>10255.83633101349</c:v>
                </c:pt>
                <c:pt idx="684">
                  <c:v>10263.302579862468</c:v>
                </c:pt>
                <c:pt idx="685">
                  <c:v>10522.173860834338</c:v>
                </c:pt>
                <c:pt idx="686">
                  <c:v>10471.141317609292</c:v>
                </c:pt>
                <c:pt idx="687">
                  <c:v>10742.249637463516</c:v>
                </c:pt>
                <c:pt idx="688">
                  <c:v>10610.871924397337</c:v>
                </c:pt>
                <c:pt idx="689">
                  <c:v>10628.2525326095</c:v>
                </c:pt>
                <c:pt idx="690">
                  <c:v>10417.494284887853</c:v>
                </c:pt>
                <c:pt idx="691">
                  <c:v>10501.490541306903</c:v>
                </c:pt>
                <c:pt idx="692">
                  <c:v>10831.888436717501</c:v>
                </c:pt>
                <c:pt idx="693">
                  <c:v>10852.035749209796</c:v>
                </c:pt>
                <c:pt idx="694">
                  <c:v>10963.822569462405</c:v>
                </c:pt>
                <c:pt idx="695">
                  <c:v>11015.407354651725</c:v>
                </c:pt>
                <c:pt idx="696">
                  <c:v>11210.820681123247</c:v>
                </c:pt>
                <c:pt idx="697">
                  <c:v>11138.735104143623</c:v>
                </c:pt>
                <c:pt idx="698">
                  <c:v>11100.083693332244</c:v>
                </c:pt>
                <c:pt idx="699">
                  <c:v>11096.531666550378</c:v>
                </c:pt>
                <c:pt idx="700">
                  <c:v>10819.340305519949</c:v>
                </c:pt>
                <c:pt idx="701">
                  <c:v>10925.964904230847</c:v>
                </c:pt>
                <c:pt idx="702">
                  <c:v>11354.863656546429</c:v>
                </c:pt>
                <c:pt idx="703">
                  <c:v>11469.241198158821</c:v>
                </c:pt>
                <c:pt idx="704">
                  <c:v>11700.529916160891</c:v>
                </c:pt>
                <c:pt idx="705">
                  <c:v>12148.987826787505</c:v>
                </c:pt>
                <c:pt idx="706">
                  <c:v>12382.078307232248</c:v>
                </c:pt>
                <c:pt idx="707">
                  <c:v>12559.587781844728</c:v>
                </c:pt>
                <c:pt idx="708">
                  <c:v>12818.440886028548</c:v>
                </c:pt>
                <c:pt idx="709">
                  <c:v>12588.478056533197</c:v>
                </c:pt>
                <c:pt idx="710">
                  <c:v>12797.962919871965</c:v>
                </c:pt>
                <c:pt idx="711">
                  <c:v>13135.701161327384</c:v>
                </c:pt>
                <c:pt idx="712">
                  <c:v>13772.309782409955</c:v>
                </c:pt>
                <c:pt idx="713">
                  <c:v>13921.560303521932</c:v>
                </c:pt>
                <c:pt idx="714">
                  <c:v>13858.634850950013</c:v>
                </c:pt>
                <c:pt idx="715">
                  <c:v>14063.936667631988</c:v>
                </c:pt>
                <c:pt idx="716">
                  <c:v>14222.198146952849</c:v>
                </c:pt>
                <c:pt idx="717">
                  <c:v>14452.583534735339</c:v>
                </c:pt>
                <c:pt idx="718">
                  <c:v>14734.611249832164</c:v>
                </c:pt>
                <c:pt idx="719">
                  <c:v>15113.113943617851</c:v>
                </c:pt>
                <c:pt idx="720">
                  <c:v>15237.540210715655</c:v>
                </c:pt>
                <c:pt idx="721">
                  <c:v>15656.740179452654</c:v>
                </c:pt>
                <c:pt idx="722">
                  <c:v>16186.423356463716</c:v>
                </c:pt>
                <c:pt idx="723">
                  <c:v>16318.261774702114</c:v>
                </c:pt>
                <c:pt idx="724">
                  <c:v>15967.908694399261</c:v>
                </c:pt>
                <c:pt idx="725">
                  <c:v>16408.750717634237</c:v>
                </c:pt>
                <c:pt idx="726">
                  <c:v>16666.532191408271</c:v>
                </c:pt>
                <c:pt idx="727">
                  <c:v>17109.178619879884</c:v>
                </c:pt>
                <c:pt idx="728">
                  <c:v>16921.319838633604</c:v>
                </c:pt>
                <c:pt idx="729">
                  <c:v>17195.326770780597</c:v>
                </c:pt>
                <c:pt idx="730">
                  <c:v>17389.066517506981</c:v>
                </c:pt>
                <c:pt idx="731">
                  <c:v>17401.134529670129</c:v>
                </c:pt>
                <c:pt idx="732">
                  <c:v>17586.735030563592</c:v>
                </c:pt>
                <c:pt idx="733">
                  <c:v>17690.795741739435</c:v>
                </c:pt>
                <c:pt idx="734">
                  <c:v>17635.600459025209</c:v>
                </c:pt>
                <c:pt idx="735">
                  <c:v>17205.291807824993</c:v>
                </c:pt>
                <c:pt idx="736">
                  <c:v>17140.427857709492</c:v>
                </c:pt>
                <c:pt idx="737">
                  <c:v>17350.10671169285</c:v>
                </c:pt>
                <c:pt idx="738">
                  <c:v>17393.915731139878</c:v>
                </c:pt>
                <c:pt idx="739">
                  <c:v>17328.34066883348</c:v>
                </c:pt>
                <c:pt idx="740">
                  <c:v>17084.877482436368</c:v>
                </c:pt>
                <c:pt idx="741">
                  <c:v>17595.732404038696</c:v>
                </c:pt>
                <c:pt idx="742">
                  <c:v>17741.47785554135</c:v>
                </c:pt>
                <c:pt idx="743">
                  <c:v>17906.455858120029</c:v>
                </c:pt>
                <c:pt idx="744">
                  <c:v>18535.905385090249</c:v>
                </c:pt>
                <c:pt idx="745">
                  <c:v>18755.93584996396</c:v>
                </c:pt>
                <c:pt idx="746">
                  <c:v>18579.911392012047</c:v>
                </c:pt>
                <c:pt idx="747">
                  <c:v>18479.644900185052</c:v>
                </c:pt>
                <c:pt idx="748">
                  <c:v>18355.426575130499</c:v>
                </c:pt>
                <c:pt idx="749">
                  <c:v>18798.269596682101</c:v>
                </c:pt>
                <c:pt idx="750">
                  <c:v>18699.674552474462</c:v>
                </c:pt>
                <c:pt idx="751">
                  <c:v>18748.69387934632</c:v>
                </c:pt>
                <c:pt idx="752">
                  <c:v>19173.154934427781</c:v>
                </c:pt>
                <c:pt idx="753">
                  <c:v>19534.114501169799</c:v>
                </c:pt>
                <c:pt idx="754">
                  <c:v>19296.817985032489</c:v>
                </c:pt>
                <c:pt idx="755">
                  <c:v>19318.54234272004</c:v>
                </c:pt>
                <c:pt idx="756">
                  <c:v>19596.503325509799</c:v>
                </c:pt>
                <c:pt idx="757">
                  <c:v>19454.460030805174</c:v>
                </c:pt>
                <c:pt idx="758">
                  <c:v>19538.573334194363</c:v>
                </c:pt>
                <c:pt idx="759">
                  <c:v>19947.437519785715</c:v>
                </c:pt>
                <c:pt idx="760">
                  <c:v>20471.608303955636</c:v>
                </c:pt>
                <c:pt idx="761">
                  <c:v>21094.931927916135</c:v>
                </c:pt>
                <c:pt idx="762">
                  <c:v>21543.344786414655</c:v>
                </c:pt>
                <c:pt idx="763">
                  <c:v>21224.162898728093</c:v>
                </c:pt>
                <c:pt idx="764">
                  <c:v>21332.783919611204</c:v>
                </c:pt>
                <c:pt idx="765">
                  <c:v>21858.067457898967</c:v>
                </c:pt>
                <c:pt idx="766">
                  <c:v>22066.398884646947</c:v>
                </c:pt>
                <c:pt idx="767">
                  <c:v>22125.444154782486</c:v>
                </c:pt>
                <c:pt idx="768">
                  <c:v>21862.523076802376</c:v>
                </c:pt>
                <c:pt idx="769">
                  <c:v>21933.26582897429</c:v>
                </c:pt>
                <c:pt idx="770">
                  <c:v>21949.419679257328</c:v>
                </c:pt>
                <c:pt idx="771">
                  <c:v>21748.33007086581</c:v>
                </c:pt>
                <c:pt idx="772">
                  <c:v>22392.263326936034</c:v>
                </c:pt>
                <c:pt idx="773">
                  <c:v>22751.551670469387</c:v>
                </c:pt>
                <c:pt idx="774">
                  <c:v>23066.27615988216</c:v>
                </c:pt>
                <c:pt idx="775">
                  <c:v>22758.235268277396</c:v>
                </c:pt>
                <c:pt idx="776">
                  <c:v>22946.514148651855</c:v>
                </c:pt>
                <c:pt idx="777">
                  <c:v>23237.843092283139</c:v>
                </c:pt>
                <c:pt idx="778">
                  <c:v>23738.060902687626</c:v>
                </c:pt>
                <c:pt idx="779">
                  <c:v>24107.933124836763</c:v>
                </c:pt>
                <c:pt idx="780">
                  <c:v>24405.948161746059</c:v>
                </c:pt>
                <c:pt idx="781">
                  <c:v>24614.277335254726</c:v>
                </c:pt>
                <c:pt idx="782">
                  <c:v>24783.616179038079</c:v>
                </c:pt>
                <c:pt idx="783">
                  <c:v>25052.107006552073</c:v>
                </c:pt>
                <c:pt idx="784">
                  <c:v>25198.606717904986</c:v>
                </c:pt>
                <c:pt idx="785">
                  <c:v>25185.795746249605</c:v>
                </c:pt>
                <c:pt idx="786">
                  <c:v>25535.054731601573</c:v>
                </c:pt>
                <c:pt idx="787">
                  <c:v>26087.633315993433</c:v>
                </c:pt>
                <c:pt idx="788">
                  <c:v>26616.260073692065</c:v>
                </c:pt>
                <c:pt idx="789">
                  <c:v>26912.602851726544</c:v>
                </c:pt>
                <c:pt idx="790">
                  <c:v>27159.36719853431</c:v>
                </c:pt>
                <c:pt idx="791">
                  <c:v>27965.954233406541</c:v>
                </c:pt>
                <c:pt idx="792">
                  <c:v>27585.499798824432</c:v>
                </c:pt>
                <c:pt idx="793">
                  <c:v>27764.979336165525</c:v>
                </c:pt>
                <c:pt idx="794">
                  <c:v>27608.55977207937</c:v>
                </c:pt>
                <c:pt idx="795">
                  <c:v>27807.766574258832</c:v>
                </c:pt>
                <c:pt idx="796">
                  <c:v>28332.518594951696</c:v>
                </c:pt>
                <c:pt idx="797">
                  <c:v>28722.362717810793</c:v>
                </c:pt>
                <c:pt idx="798">
                  <c:v>29308.620607716573</c:v>
                </c:pt>
                <c:pt idx="799">
                  <c:v>29605.291258094061</c:v>
                </c:pt>
                <c:pt idx="800">
                  <c:v>29956.516591463587</c:v>
                </c:pt>
                <c:pt idx="801">
                  <c:v>29559.104455406254</c:v>
                </c:pt>
                <c:pt idx="802">
                  <c:v>29565.852798953427</c:v>
                </c:pt>
                <c:pt idx="803">
                  <c:v>30036.035599429903</c:v>
                </c:pt>
                <c:pt idx="804">
                  <c:v>30612.051672137972</c:v>
                </c:pt>
                <c:pt idx="805">
                  <c:v>31147.523802397343</c:v>
                </c:pt>
                <c:pt idx="806">
                  <c:v>31277.804550205634</c:v>
                </c:pt>
                <c:pt idx="807">
                  <c:v>31495.341680852314</c:v>
                </c:pt>
                <c:pt idx="808">
                  <c:v>31535.268325501132</c:v>
                </c:pt>
                <c:pt idx="809">
                  <c:v>32106.725229881202</c:v>
                </c:pt>
                <c:pt idx="810">
                  <c:v>32288.279129038612</c:v>
                </c:pt>
                <c:pt idx="811">
                  <c:v>32854.576799026996</c:v>
                </c:pt>
                <c:pt idx="812">
                  <c:v>32944.788896001766</c:v>
                </c:pt>
                <c:pt idx="813">
                  <c:v>33067.728964724971</c:v>
                </c:pt>
                <c:pt idx="814">
                  <c:v>32786.597053385573</c:v>
                </c:pt>
                <c:pt idx="815">
                  <c:v>32964.293852095514</c:v>
                </c:pt>
                <c:pt idx="816">
                  <c:v>33409.367858398349</c:v>
                </c:pt>
                <c:pt idx="817">
                  <c:v>32828.926864973677</c:v>
                </c:pt>
                <c:pt idx="818">
                  <c:v>32019.454166585962</c:v>
                </c:pt>
                <c:pt idx="819">
                  <c:v>31763.794834792858</c:v>
                </c:pt>
                <c:pt idx="820">
                  <c:v>31759.405078346692</c:v>
                </c:pt>
                <c:pt idx="821">
                  <c:v>31689.131042729834</c:v>
                </c:pt>
                <c:pt idx="822">
                  <c:v>32318.740205026101</c:v>
                </c:pt>
                <c:pt idx="823">
                  <c:v>32358.637689809206</c:v>
                </c:pt>
                <c:pt idx="824">
                  <c:v>31882.42856238336</c:v>
                </c:pt>
                <c:pt idx="825">
                  <c:v>31853.865094634322</c:v>
                </c:pt>
                <c:pt idx="826">
                  <c:v>31783.245075719518</c:v>
                </c:pt>
                <c:pt idx="827">
                  <c:v>32003.010323795577</c:v>
                </c:pt>
                <c:pt idx="828">
                  <c:v>32636.388301715881</c:v>
                </c:pt>
                <c:pt idx="829">
                  <c:v>33412.246633534909</c:v>
                </c:pt>
                <c:pt idx="830">
                  <c:v>33617.09377642045</c:v>
                </c:pt>
                <c:pt idx="831">
                  <c:v>34086.848959724019</c:v>
                </c:pt>
                <c:pt idx="832">
                  <c:v>35405.900936548671</c:v>
                </c:pt>
                <c:pt idx="833">
                  <c:v>35665.401406282923</c:v>
                </c:pt>
                <c:pt idx="834">
                  <c:v>35585.82832920536</c:v>
                </c:pt>
                <c:pt idx="835">
                  <c:v>36014.865309873596</c:v>
                </c:pt>
                <c:pt idx="836">
                  <c:v>36365.480828124812</c:v>
                </c:pt>
                <c:pt idx="837">
                  <c:v>36838.293900207842</c:v>
                </c:pt>
                <c:pt idx="838">
                  <c:v>37390.197851761972</c:v>
                </c:pt>
                <c:pt idx="839">
                  <c:v>37915.163707640277</c:v>
                </c:pt>
                <c:pt idx="840">
                  <c:v>38166.66636306217</c:v>
                </c:pt>
                <c:pt idx="841">
                  <c:v>37503.409851671517</c:v>
                </c:pt>
                <c:pt idx="842">
                  <c:v>37242.607389222008</c:v>
                </c:pt>
                <c:pt idx="843">
                  <c:v>37033.255520304971</c:v>
                </c:pt>
                <c:pt idx="844">
                  <c:v>36958.259474550803</c:v>
                </c:pt>
                <c:pt idx="845">
                  <c:v>37454.704990768652</c:v>
                </c:pt>
                <c:pt idx="846">
                  <c:v>37557.177318152899</c:v>
                </c:pt>
                <c:pt idx="847">
                  <c:v>37494.276557580459</c:v>
                </c:pt>
                <c:pt idx="848">
                  <c:v>38147.216887264789</c:v>
                </c:pt>
                <c:pt idx="849">
                  <c:v>38992.624063755291</c:v>
                </c:pt>
                <c:pt idx="850">
                  <c:v>39660.524822080944</c:v>
                </c:pt>
                <c:pt idx="851">
                  <c:v>39291.701771498003</c:v>
                </c:pt>
                <c:pt idx="852">
                  <c:v>39411.836149664356</c:v>
                </c:pt>
                <c:pt idx="853">
                  <c:v>39509.762738945421</c:v>
                </c:pt>
                <c:pt idx="854">
                  <c:v>39071.860234604595</c:v>
                </c:pt>
                <c:pt idx="855">
                  <c:v>39657.160608104998</c:v>
                </c:pt>
                <c:pt idx="856">
                  <c:v>40031.964398728254</c:v>
                </c:pt>
                <c:pt idx="857">
                  <c:v>40507.279924820119</c:v>
                </c:pt>
                <c:pt idx="858">
                  <c:v>41599.109097185734</c:v>
                </c:pt>
                <c:pt idx="859">
                  <c:v>41244.651408390433</c:v>
                </c:pt>
                <c:pt idx="860">
                  <c:v>41853.100754897292</c:v>
                </c:pt>
                <c:pt idx="861">
                  <c:v>42460.221834447831</c:v>
                </c:pt>
                <c:pt idx="862">
                  <c:v>42655.661989529617</c:v>
                </c:pt>
                <c:pt idx="863">
                  <c:v>43084.901650564061</c:v>
                </c:pt>
                <c:pt idx="864">
                  <c:v>43637.965299091687</c:v>
                </c:pt>
                <c:pt idx="865">
                  <c:v>43605.114638814528</c:v>
                </c:pt>
                <c:pt idx="866">
                  <c:v>43755.142396240837</c:v>
                </c:pt>
                <c:pt idx="867">
                  <c:v>43983.679880490643</c:v>
                </c:pt>
                <c:pt idx="868">
                  <c:v>44400.70234454154</c:v>
                </c:pt>
                <c:pt idx="869">
                  <c:v>44777.362382670748</c:v>
                </c:pt>
                <c:pt idx="870">
                  <c:v>44872.384423383017</c:v>
                </c:pt>
                <c:pt idx="871">
                  <c:v>45602.749788450208</c:v>
                </c:pt>
                <c:pt idx="872">
                  <c:v>46670.383125397486</c:v>
                </c:pt>
                <c:pt idx="873">
                  <c:v>46424.154851066203</c:v>
                </c:pt>
                <c:pt idx="874">
                  <c:v>46687.082694480705</c:v>
                </c:pt>
                <c:pt idx="875">
                  <c:v>46827.475420851282</c:v>
                </c:pt>
                <c:pt idx="876">
                  <c:v>47161.954712287341</c:v>
                </c:pt>
                <c:pt idx="877">
                  <c:v>46338.511699206276</c:v>
                </c:pt>
                <c:pt idx="878">
                  <c:v>46595.611663666983</c:v>
                </c:pt>
                <c:pt idx="879">
                  <c:v>46743.310433518476</c:v>
                </c:pt>
                <c:pt idx="880">
                  <c:v>46333.717501513733</c:v>
                </c:pt>
                <c:pt idx="881">
                  <c:v>46185.7461413009</c:v>
                </c:pt>
                <c:pt idx="882">
                  <c:v>45989.530617394194</c:v>
                </c:pt>
                <c:pt idx="883">
                  <c:v>45966.172534793615</c:v>
                </c:pt>
                <c:pt idx="884">
                  <c:v>46499.577790739117</c:v>
                </c:pt>
                <c:pt idx="885">
                  <c:v>46671.12868308249</c:v>
                </c:pt>
                <c:pt idx="886">
                  <c:v>46667.885039639019</c:v>
                </c:pt>
                <c:pt idx="887">
                  <c:v>46442.866498343392</c:v>
                </c:pt>
                <c:pt idx="888">
                  <c:v>46290.928660594065</c:v>
                </c:pt>
                <c:pt idx="889">
                  <c:v>46850.683199050836</c:v>
                </c:pt>
                <c:pt idx="890">
                  <c:v>47467.505238844584</c:v>
                </c:pt>
                <c:pt idx="891">
                  <c:v>47332.047219144493</c:v>
                </c:pt>
                <c:pt idx="892">
                  <c:v>47310.321809470908</c:v>
                </c:pt>
                <c:pt idx="893">
                  <c:v>48294.537358202055</c:v>
                </c:pt>
                <c:pt idx="894">
                  <c:v>48732.89238544125</c:v>
                </c:pt>
                <c:pt idx="895">
                  <c:v>49439.363379774521</c:v>
                </c:pt>
                <c:pt idx="896">
                  <c:v>49750.139217979784</c:v>
                </c:pt>
                <c:pt idx="897">
                  <c:v>50078.903062973957</c:v>
                </c:pt>
                <c:pt idx="898">
                  <c:v>50897.963554130118</c:v>
                </c:pt>
                <c:pt idx="899">
                  <c:v>51842.349818895229</c:v>
                </c:pt>
                <c:pt idx="900">
                  <c:v>52689.759684799901</c:v>
                </c:pt>
                <c:pt idx="901">
                  <c:v>53148.856098885502</c:v>
                </c:pt>
                <c:pt idx="902">
                  <c:v>53415.573003446538</c:v>
                </c:pt>
                <c:pt idx="903">
                  <c:v>53193.844959909227</c:v>
                </c:pt>
                <c:pt idx="904">
                  <c:v>53515.173019158552</c:v>
                </c:pt>
                <c:pt idx="905">
                  <c:v>53717.059009373326</c:v>
                </c:pt>
                <c:pt idx="906">
                  <c:v>54918.000554234088</c:v>
                </c:pt>
                <c:pt idx="907">
                  <c:v>55547.256496384558</c:v>
                </c:pt>
                <c:pt idx="908">
                  <c:v>56194.232056974892</c:v>
                </c:pt>
                <c:pt idx="909">
                  <c:v>57370.399811620191</c:v>
                </c:pt>
                <c:pt idx="910">
                  <c:v>56579.330842697716</c:v>
                </c:pt>
                <c:pt idx="911">
                  <c:v>56219.644720664524</c:v>
                </c:pt>
                <c:pt idx="912">
                  <c:v>56674.810208251969</c:v>
                </c:pt>
                <c:pt idx="913">
                  <c:v>57224.011789094016</c:v>
                </c:pt>
                <c:pt idx="914">
                  <c:v>56272.250580215448</c:v>
                </c:pt>
                <c:pt idx="915">
                  <c:v>57363.549590167691</c:v>
                </c:pt>
                <c:pt idx="916">
                  <c:v>57850.864416646087</c:v>
                </c:pt>
                <c:pt idx="917">
                  <c:v>58351.332244714489</c:v>
                </c:pt>
                <c:pt idx="918">
                  <c:v>59055.189354783135</c:v>
                </c:pt>
                <c:pt idx="919">
                  <c:v>60052.129533875908</c:v>
                </c:pt>
                <c:pt idx="920">
                  <c:v>61024.925990621072</c:v>
                </c:pt>
                <c:pt idx="921">
                  <c:v>60746.713353029831</c:v>
                </c:pt>
                <c:pt idx="922">
                  <c:v>60730.682295375969</c:v>
                </c:pt>
                <c:pt idx="923">
                  <c:v>61984.98951523174</c:v>
                </c:pt>
                <c:pt idx="924">
                  <c:v>62037.98668126727</c:v>
                </c:pt>
                <c:pt idx="925">
                  <c:v>62896.784734694731</c:v>
                </c:pt>
                <c:pt idx="926">
                  <c:v>62848.140361380916</c:v>
                </c:pt>
                <c:pt idx="927">
                  <c:v>63366.882627109713</c:v>
                </c:pt>
                <c:pt idx="928">
                  <c:v>64548.35181700391</c:v>
                </c:pt>
                <c:pt idx="929">
                  <c:v>64420.126516119431</c:v>
                </c:pt>
                <c:pt idx="930">
                  <c:v>62254.308978622197</c:v>
                </c:pt>
                <c:pt idx="931">
                  <c:v>62667.478376451523</c:v>
                </c:pt>
                <c:pt idx="932">
                  <c:v>64326.236395093489</c:v>
                </c:pt>
                <c:pt idx="933">
                  <c:v>63726.722304514857</c:v>
                </c:pt>
                <c:pt idx="934">
                  <c:v>63879.105642889408</c:v>
                </c:pt>
                <c:pt idx="935">
                  <c:v>64529.145809822017</c:v>
                </c:pt>
                <c:pt idx="936">
                  <c:v>65048.418299068231</c:v>
                </c:pt>
                <c:pt idx="937">
                  <c:v>65752.268204431472</c:v>
                </c:pt>
                <c:pt idx="938">
                  <c:v>66245.114330757788</c:v>
                </c:pt>
                <c:pt idx="939">
                  <c:v>64521.277341131376</c:v>
                </c:pt>
                <c:pt idx="940">
                  <c:v>64262.979311551622</c:v>
                </c:pt>
                <c:pt idx="941">
                  <c:v>64626.077997257751</c:v>
                </c:pt>
                <c:pt idx="942">
                  <c:v>65266.73569626797</c:v>
                </c:pt>
                <c:pt idx="943">
                  <c:v>66511.848793166384</c:v>
                </c:pt>
                <c:pt idx="944">
                  <c:v>66692.182368799302</c:v>
                </c:pt>
                <c:pt idx="945">
                  <c:v>67251.376310306965</c:v>
                </c:pt>
                <c:pt idx="946">
                  <c:v>66714.965882580698</c:v>
                </c:pt>
                <c:pt idx="947">
                  <c:v>67328.923699108316</c:v>
                </c:pt>
                <c:pt idx="948">
                  <c:v>67751.37903085837</c:v>
                </c:pt>
                <c:pt idx="949">
                  <c:v>67351.788172472268</c:v>
                </c:pt>
                <c:pt idx="950">
                  <c:v>67005.559570192854</c:v>
                </c:pt>
                <c:pt idx="951">
                  <c:v>67912.365909524146</c:v>
                </c:pt>
                <c:pt idx="952">
                  <c:v>68647.082631352911</c:v>
                </c:pt>
                <c:pt idx="953">
                  <c:v>69021.42890235821</c:v>
                </c:pt>
                <c:pt idx="954">
                  <c:v>68393.616887205251</c:v>
                </c:pt>
                <c:pt idx="955">
                  <c:v>69270.388858890772</c:v>
                </c:pt>
                <c:pt idx="956">
                  <c:v>68556.280420144467</c:v>
                </c:pt>
                <c:pt idx="957">
                  <c:v>68013.945396996787</c:v>
                </c:pt>
                <c:pt idx="958">
                  <c:v>68314.907105378486</c:v>
                </c:pt>
                <c:pt idx="959">
                  <c:v>68964.021689712376</c:v>
                </c:pt>
                <c:pt idx="960">
                  <c:v>68968.235391437614</c:v>
                </c:pt>
                <c:pt idx="961">
                  <c:v>69196.913369525006</c:v>
                </c:pt>
                <c:pt idx="962">
                  <c:v>68518.015532765261</c:v>
                </c:pt>
                <c:pt idx="963">
                  <c:v>68393.970517444744</c:v>
                </c:pt>
                <c:pt idx="964">
                  <c:v>68320.700056829402</c:v>
                </c:pt>
                <c:pt idx="965">
                  <c:v>68465.703910630022</c:v>
                </c:pt>
                <c:pt idx="966">
                  <c:v>69391.319148079405</c:v>
                </c:pt>
                <c:pt idx="967">
                  <c:v>70453.748818159904</c:v>
                </c:pt>
                <c:pt idx="968">
                  <c:v>71072.642729278145</c:v>
                </c:pt>
                <c:pt idx="969">
                  <c:v>71542.873548103598</c:v>
                </c:pt>
                <c:pt idx="970">
                  <c:v>72372.956892732822</c:v>
                </c:pt>
                <c:pt idx="971">
                  <c:v>71952.766742309308</c:v>
                </c:pt>
                <c:pt idx="972">
                  <c:v>71923.071835474751</c:v>
                </c:pt>
                <c:pt idx="973">
                  <c:v>73032.16875702086</c:v>
                </c:pt>
                <c:pt idx="974">
                  <c:v>73034.527696071716</c:v>
                </c:pt>
                <c:pt idx="975">
                  <c:v>73428.395600483855</c:v>
                </c:pt>
                <c:pt idx="976">
                  <c:v>72871.624790843183</c:v>
                </c:pt>
                <c:pt idx="977">
                  <c:v>72656.208980798969</c:v>
                </c:pt>
                <c:pt idx="978">
                  <c:v>73262.336138600396</c:v>
                </c:pt>
                <c:pt idx="979">
                  <c:v>74160.334571352054</c:v>
                </c:pt>
                <c:pt idx="980">
                  <c:v>74722.78879684156</c:v>
                </c:pt>
                <c:pt idx="981">
                  <c:v>75394.075914555739</c:v>
                </c:pt>
                <c:pt idx="982">
                  <c:v>76749.797108836094</c:v>
                </c:pt>
                <c:pt idx="983">
                  <c:v>76965.441013772797</c:v>
                </c:pt>
                <c:pt idx="984">
                  <c:v>78258.583567509806</c:v>
                </c:pt>
                <c:pt idx="985">
                  <c:v>78366.909098883945</c:v>
                </c:pt>
                <c:pt idx="986">
                  <c:v>78634.179442365683</c:v>
                </c:pt>
                <c:pt idx="987">
                  <c:v>78469.983412272079</c:v>
                </c:pt>
                <c:pt idx="988">
                  <c:v>77894.453165933111</c:v>
                </c:pt>
                <c:pt idx="989">
                  <c:v>77832.012972275304</c:v>
                </c:pt>
                <c:pt idx="990">
                  <c:v>77768.416434475657</c:v>
                </c:pt>
                <c:pt idx="991">
                  <c:v>78506.174293822958</c:v>
                </c:pt>
                <c:pt idx="992">
                  <c:v>77451.812821204629</c:v>
                </c:pt>
                <c:pt idx="993">
                  <c:v>75623.632486191636</c:v>
                </c:pt>
                <c:pt idx="994">
                  <c:v>78085.090975258194</c:v>
                </c:pt>
                <c:pt idx="995">
                  <c:v>80998.609698236134</c:v>
                </c:pt>
                <c:pt idx="996">
                  <c:v>80283.715969039506</c:v>
                </c:pt>
                <c:pt idx="997">
                  <c:v>79980.556629168816</c:v>
                </c:pt>
                <c:pt idx="998">
                  <c:v>81092.406337149208</c:v>
                </c:pt>
                <c:pt idx="999">
                  <c:v>81480.538921600702</c:v>
                </c:pt>
                <c:pt idx="1000">
                  <c:v>82071.329865159554</c:v>
                </c:pt>
                <c:pt idx="1001">
                  <c:v>82537.856132645073</c:v>
                </c:pt>
                <c:pt idx="1002">
                  <c:v>83869.4806345611</c:v>
                </c:pt>
                <c:pt idx="1003">
                  <c:v>84737.848463155227</c:v>
                </c:pt>
                <c:pt idx="1004">
                  <c:v>85628.180563172747</c:v>
                </c:pt>
                <c:pt idx="1005">
                  <c:v>86051.063895702027</c:v>
                </c:pt>
                <c:pt idx="1006">
                  <c:v>87164.986312725494</c:v>
                </c:pt>
                <c:pt idx="1007">
                  <c:v>85802.153035227399</c:v>
                </c:pt>
                <c:pt idx="1008">
                  <c:v>87113.021168869003</c:v>
                </c:pt>
                <c:pt idx="1009">
                  <c:v>87438.231499496629</c:v>
                </c:pt>
                <c:pt idx="1010">
                  <c:v>87330.866095038407</c:v>
                </c:pt>
                <c:pt idx="1011">
                  <c:v>88240.120140473518</c:v>
                </c:pt>
                <c:pt idx="1012">
                  <c:v>88982.290142951024</c:v>
                </c:pt>
                <c:pt idx="1013">
                  <c:v>90377.674824056725</c:v>
                </c:pt>
                <c:pt idx="1014">
                  <c:v>91342.34804959374</c:v>
                </c:pt>
                <c:pt idx="1015">
                  <c:v>92517.51302842579</c:v>
                </c:pt>
                <c:pt idx="1016">
                  <c:v>92616.247718329731</c:v>
                </c:pt>
                <c:pt idx="1017">
                  <c:v>92945.813374210629</c:v>
                </c:pt>
                <c:pt idx="1018">
                  <c:v>92411.579428098339</c:v>
                </c:pt>
                <c:pt idx="1019">
                  <c:v>91415.086884809265</c:v>
                </c:pt>
                <c:pt idx="1020">
                  <c:v>91521.265508225973</c:v>
                </c:pt>
                <c:pt idx="1021">
                  <c:v>91750.279170907204</c:v>
                </c:pt>
                <c:pt idx="1022">
                  <c:v>91800.980375177052</c:v>
                </c:pt>
                <c:pt idx="1023">
                  <c:v>92966.467261824218</c:v>
                </c:pt>
                <c:pt idx="1024">
                  <c:v>94179.856295878824</c:v>
                </c:pt>
                <c:pt idx="1025">
                  <c:v>93903.984660816946</c:v>
                </c:pt>
                <c:pt idx="1026">
                  <c:v>95394.128212602518</c:v>
                </c:pt>
                <c:pt idx="1027">
                  <c:v>96787.903201678389</c:v>
                </c:pt>
                <c:pt idx="1028">
                  <c:v>97491.793227712595</c:v>
                </c:pt>
                <c:pt idx="1029">
                  <c:v>97596.743143122221</c:v>
                </c:pt>
                <c:pt idx="1030">
                  <c:v>97511.921813656532</c:v>
                </c:pt>
                <c:pt idx="1031">
                  <c:v>98583.694848694809</c:v>
                </c:pt>
                <c:pt idx="1032">
                  <c:v>99448.904788164888</c:v>
                </c:pt>
                <c:pt idx="1033">
                  <c:v>99426.220492982713</c:v>
                </c:pt>
                <c:pt idx="1034">
                  <c:v>98881.434403035513</c:v>
                </c:pt>
                <c:pt idx="1035">
                  <c:v>99977.930629130758</c:v>
                </c:pt>
                <c:pt idx="1036">
                  <c:v>100882.39097636026</c:v>
                </c:pt>
                <c:pt idx="1037">
                  <c:v>100921.96713834027</c:v>
                </c:pt>
                <c:pt idx="1038">
                  <c:v>102314.09484524325</c:v>
                </c:pt>
                <c:pt idx="1039">
                  <c:v>102381.06965172895</c:v>
                </c:pt>
                <c:pt idx="1040">
                  <c:v>102521.55695550506</c:v>
                </c:pt>
                <c:pt idx="1041">
                  <c:v>102723.20660588084</c:v>
                </c:pt>
                <c:pt idx="1042">
                  <c:v>102885.3346428669</c:v>
                </c:pt>
                <c:pt idx="1043">
                  <c:v>102738.83621486892</c:v>
                </c:pt>
                <c:pt idx="1044">
                  <c:v>102020.28079438214</c:v>
                </c:pt>
                <c:pt idx="1045">
                  <c:v>102531.88189648173</c:v>
                </c:pt>
                <c:pt idx="1046">
                  <c:v>102613.68183185875</c:v>
                </c:pt>
                <c:pt idx="1047">
                  <c:v>103652.25542841534</c:v>
                </c:pt>
                <c:pt idx="1048">
                  <c:v>101802.48764326538</c:v>
                </c:pt>
                <c:pt idx="1049">
                  <c:v>100228.03072987217</c:v>
                </c:pt>
                <c:pt idx="1050">
                  <c:v>100365.00235666762</c:v>
                </c:pt>
                <c:pt idx="1051">
                  <c:v>99851.69558861469</c:v>
                </c:pt>
                <c:pt idx="1052">
                  <c:v>100797.02154626079</c:v>
                </c:pt>
                <c:pt idx="1053">
                  <c:v>101611.88482784508</c:v>
                </c:pt>
                <c:pt idx="1054">
                  <c:v>101231.82589502349</c:v>
                </c:pt>
                <c:pt idx="1055">
                  <c:v>100659.71423097776</c:v>
                </c:pt>
                <c:pt idx="1056">
                  <c:v>102147.01183859757</c:v>
                </c:pt>
                <c:pt idx="1057">
                  <c:v>102689.88234771497</c:v>
                </c:pt>
                <c:pt idx="1058">
                  <c:v>102514.98094010034</c:v>
                </c:pt>
                <c:pt idx="1059">
                  <c:v>103380.34064871003</c:v>
                </c:pt>
                <c:pt idx="1060">
                  <c:v>104557.05703810991</c:v>
                </c:pt>
                <c:pt idx="1061">
                  <c:v>104611.07121377581</c:v>
                </c:pt>
                <c:pt idx="1062">
                  <c:v>104348.64388052894</c:v>
                </c:pt>
                <c:pt idx="1063">
                  <c:v>105500.68421356313</c:v>
                </c:pt>
                <c:pt idx="1064">
                  <c:v>104784.68272001094</c:v>
                </c:pt>
                <c:pt idx="1065">
                  <c:v>105814.45418944187</c:v>
                </c:pt>
                <c:pt idx="1066">
                  <c:v>106565.10192746176</c:v>
                </c:pt>
                <c:pt idx="1067">
                  <c:v>106664.77226729452</c:v>
                </c:pt>
                <c:pt idx="1068">
                  <c:v>108901.44720992187</c:v>
                </c:pt>
                <c:pt idx="1069">
                  <c:v>107877.51224267529</c:v>
                </c:pt>
                <c:pt idx="1070">
                  <c:v>108378.44147077415</c:v>
                </c:pt>
                <c:pt idx="1071">
                  <c:v>107989.56878493287</c:v>
                </c:pt>
                <c:pt idx="1072">
                  <c:v>107729.49750642812</c:v>
                </c:pt>
                <c:pt idx="1073">
                  <c:v>106554.85815741702</c:v>
                </c:pt>
                <c:pt idx="1074">
                  <c:v>107295.53163195505</c:v>
                </c:pt>
                <c:pt idx="1075">
                  <c:v>107141.45524853157</c:v>
                </c:pt>
                <c:pt idx="1076">
                  <c:v>107866.1921942692</c:v>
                </c:pt>
                <c:pt idx="1077">
                  <c:v>107884.10876879266</c:v>
                </c:pt>
                <c:pt idx="1078">
                  <c:v>107599.10053024726</c:v>
                </c:pt>
                <c:pt idx="1079">
                  <c:v>107251.38327697372</c:v>
                </c:pt>
                <c:pt idx="1080">
                  <c:v>108727.29101252482</c:v>
                </c:pt>
                <c:pt idx="1081">
                  <c:v>109498.59154223857</c:v>
                </c:pt>
                <c:pt idx="1082">
                  <c:v>110503.24111963861</c:v>
                </c:pt>
                <c:pt idx="1083">
                  <c:v>110927.39676035223</c:v>
                </c:pt>
                <c:pt idx="1084">
                  <c:v>110955.84963762127</c:v>
                </c:pt>
                <c:pt idx="1085">
                  <c:v>112949.48215274014</c:v>
                </c:pt>
                <c:pt idx="1086">
                  <c:v>113663.5713688062</c:v>
                </c:pt>
                <c:pt idx="1087">
                  <c:v>113533.59707494597</c:v>
                </c:pt>
                <c:pt idx="1088">
                  <c:v>113467.07774041976</c:v>
                </c:pt>
                <c:pt idx="1089">
                  <c:v>112599.17940949107</c:v>
                </c:pt>
                <c:pt idx="1090">
                  <c:v>109935.79219949279</c:v>
                </c:pt>
                <c:pt idx="1091">
                  <c:v>110090.84564081095</c:v>
                </c:pt>
                <c:pt idx="1092">
                  <c:v>110306.86589812733</c:v>
                </c:pt>
                <c:pt idx="1093">
                  <c:v>111048.23834382865</c:v>
                </c:pt>
                <c:pt idx="1094">
                  <c:v>110990.00464764115</c:v>
                </c:pt>
                <c:pt idx="1095">
                  <c:v>111846.51451350699</c:v>
                </c:pt>
                <c:pt idx="1096">
                  <c:v>112707.40832036889</c:v>
                </c:pt>
                <c:pt idx="1097">
                  <c:v>112593.96831389444</c:v>
                </c:pt>
                <c:pt idx="1098">
                  <c:v>113078.4826783428</c:v>
                </c:pt>
                <c:pt idx="1099">
                  <c:v>114092.77405227101</c:v>
                </c:pt>
                <c:pt idx="1100">
                  <c:v>113549.36157873744</c:v>
                </c:pt>
                <c:pt idx="1101">
                  <c:v>113615.14072390001</c:v>
                </c:pt>
                <c:pt idx="1102">
                  <c:v>113469.3043292668</c:v>
                </c:pt>
                <c:pt idx="1103">
                  <c:v>113990.07170148597</c:v>
                </c:pt>
                <c:pt idx="1104">
                  <c:v>112677.25944470712</c:v>
                </c:pt>
                <c:pt idx="1105">
                  <c:v>111609.13536380102</c:v>
                </c:pt>
                <c:pt idx="1106">
                  <c:v>112324.88474888908</c:v>
                </c:pt>
                <c:pt idx="1107">
                  <c:v>111489.46841856922</c:v>
                </c:pt>
                <c:pt idx="1108">
                  <c:v>112285.14645677886</c:v>
                </c:pt>
                <c:pt idx="1109">
                  <c:v>112147.04695515167</c:v>
                </c:pt>
                <c:pt idx="1110">
                  <c:v>112173.71552291761</c:v>
                </c:pt>
                <c:pt idx="1111">
                  <c:v>112895.49729544981</c:v>
                </c:pt>
                <c:pt idx="1112">
                  <c:v>112168.50674061576</c:v>
                </c:pt>
                <c:pt idx="1113">
                  <c:v>111282.10633294872</c:v>
                </c:pt>
                <c:pt idx="1114">
                  <c:v>111946.4159949139</c:v>
                </c:pt>
                <c:pt idx="1115">
                  <c:v>114003.01718708128</c:v>
                </c:pt>
                <c:pt idx="1116">
                  <c:v>115213.67222809949</c:v>
                </c:pt>
                <c:pt idx="1117">
                  <c:v>115146.90590504331</c:v>
                </c:pt>
                <c:pt idx="1118">
                  <c:v>117357.94527754138</c:v>
                </c:pt>
                <c:pt idx="1119">
                  <c:v>117387.98891153243</c:v>
                </c:pt>
                <c:pt idx="1120">
                  <c:v>119471.8135354944</c:v>
                </c:pt>
                <c:pt idx="1121">
                  <c:v>120972.16446423583</c:v>
                </c:pt>
                <c:pt idx="1122">
                  <c:v>121238.25483719136</c:v>
                </c:pt>
                <c:pt idx="1123">
                  <c:v>124379.74412505621</c:v>
                </c:pt>
                <c:pt idx="1124">
                  <c:v>123717.31004582057</c:v>
                </c:pt>
                <c:pt idx="1125">
                  <c:v>124089.9589554096</c:v>
                </c:pt>
                <c:pt idx="1126">
                  <c:v>124026.7723483095</c:v>
                </c:pt>
                <c:pt idx="1127">
                  <c:v>123940.32568798274</c:v>
                </c:pt>
                <c:pt idx="1128">
                  <c:v>126325.49528568513</c:v>
                </c:pt>
                <c:pt idx="1129">
                  <c:v>128599.17734513407</c:v>
                </c:pt>
                <c:pt idx="1130">
                  <c:v>127842.39690629342</c:v>
                </c:pt>
                <c:pt idx="1131">
                  <c:v>130114.94892217906</c:v>
                </c:pt>
                <c:pt idx="1132">
                  <c:v>130720.75111286582</c:v>
                </c:pt>
                <c:pt idx="1133">
                  <c:v>131544.18726827597</c:v>
                </c:pt>
                <c:pt idx="1134">
                  <c:v>133509.06279350221</c:v>
                </c:pt>
                <c:pt idx="1135">
                  <c:v>132431.40434044562</c:v>
                </c:pt>
                <c:pt idx="1136">
                  <c:v>132358.80544458618</c:v>
                </c:pt>
                <c:pt idx="1137">
                  <c:v>131767.79690651502</c:v>
                </c:pt>
                <c:pt idx="1138">
                  <c:v>133060.72888332114</c:v>
                </c:pt>
                <c:pt idx="1139">
                  <c:v>133244.08656772238</c:v>
                </c:pt>
                <c:pt idx="1140">
                  <c:v>132288.73979144046</c:v>
                </c:pt>
                <c:pt idx="1141">
                  <c:v>130378.42424448217</c:v>
                </c:pt>
                <c:pt idx="1142">
                  <c:v>128750.42797446861</c:v>
                </c:pt>
                <c:pt idx="1143">
                  <c:v>129767.54348042411</c:v>
                </c:pt>
                <c:pt idx="1144">
                  <c:v>130191.507021729</c:v>
                </c:pt>
                <c:pt idx="1145">
                  <c:v>131106.23255006367</c:v>
                </c:pt>
                <c:pt idx="1146">
                  <c:v>132572.14444682919</c:v>
                </c:pt>
                <c:pt idx="1147">
                  <c:v>132319.72708380243</c:v>
                </c:pt>
                <c:pt idx="1148">
                  <c:v>131174.11611868357</c:v>
                </c:pt>
                <c:pt idx="1149">
                  <c:v>131137.93829745802</c:v>
                </c:pt>
                <c:pt idx="1150">
                  <c:v>131525.92300170488</c:v>
                </c:pt>
                <c:pt idx="1151">
                  <c:v>131189.37446992812</c:v>
                </c:pt>
                <c:pt idx="1152">
                  <c:v>128363.01746741055</c:v>
                </c:pt>
                <c:pt idx="1153">
                  <c:v>126930.96113563888</c:v>
                </c:pt>
                <c:pt idx="1154">
                  <c:v>123404.59055956079</c:v>
                </c:pt>
                <c:pt idx="1155">
                  <c:v>118721.63315700658</c:v>
                </c:pt>
                <c:pt idx="1156">
                  <c:v>119487.11463111301</c:v>
                </c:pt>
                <c:pt idx="1157">
                  <c:v>117612.58882806865</c:v>
                </c:pt>
                <c:pt idx="1158">
                  <c:v>120486.41715230586</c:v>
                </c:pt>
                <c:pt idx="1159">
                  <c:v>117081.88065740002</c:v>
                </c:pt>
                <c:pt idx="1160">
                  <c:v>112023.19408896413</c:v>
                </c:pt>
                <c:pt idx="1161">
                  <c:v>110572.22486984624</c:v>
                </c:pt>
                <c:pt idx="1162">
                  <c:v>114638.59583999224</c:v>
                </c:pt>
                <c:pt idx="1163">
                  <c:v>114121.4840618772</c:v>
                </c:pt>
                <c:pt idx="1164">
                  <c:v>117632.3288097052</c:v>
                </c:pt>
                <c:pt idx="1165">
                  <c:v>114590.89789539875</c:v>
                </c:pt>
                <c:pt idx="1166">
                  <c:v>117501.79317918661</c:v>
                </c:pt>
                <c:pt idx="1167">
                  <c:v>118213.93629710771</c:v>
                </c:pt>
                <c:pt idx="1168">
                  <c:v>116926.7402089494</c:v>
                </c:pt>
                <c:pt idx="1169">
                  <c:v>116509.70929732017</c:v>
                </c:pt>
                <c:pt idx="1170">
                  <c:v>116428.490378969</c:v>
                </c:pt>
                <c:pt idx="1171">
                  <c:v>115684.82668237141</c:v>
                </c:pt>
                <c:pt idx="1172">
                  <c:v>112745.07857216698</c:v>
                </c:pt>
                <c:pt idx="1173">
                  <c:v>110965.8259382039</c:v>
                </c:pt>
                <c:pt idx="1174">
                  <c:v>115991.05762138916</c:v>
                </c:pt>
                <c:pt idx="1175">
                  <c:v>120431.07931607831</c:v>
                </c:pt>
                <c:pt idx="1176">
                  <c:v>120100.35148606049</c:v>
                </c:pt>
                <c:pt idx="1177">
                  <c:v>118403.54970019513</c:v>
                </c:pt>
                <c:pt idx="1178">
                  <c:v>119496.87623777175</c:v>
                </c:pt>
                <c:pt idx="1179">
                  <c:v>116478.56438932</c:v>
                </c:pt>
                <c:pt idx="1180">
                  <c:v>118453.26043498145</c:v>
                </c:pt>
                <c:pt idx="1181">
                  <c:v>119574.69298749756</c:v>
                </c:pt>
                <c:pt idx="1182">
                  <c:v>122367.59909160655</c:v>
                </c:pt>
                <c:pt idx="1183">
                  <c:v>124126.00925379302</c:v>
                </c:pt>
                <c:pt idx="1184">
                  <c:v>125787.98204209577</c:v>
                </c:pt>
                <c:pt idx="1185">
                  <c:v>122668.57845423205</c:v>
                </c:pt>
                <c:pt idx="1186">
                  <c:v>123965.52880051296</c:v>
                </c:pt>
                <c:pt idx="1187">
                  <c:v>121936.75854237529</c:v>
                </c:pt>
              </c:numCache>
            </c:numRef>
          </c:val>
          <c:smooth val="0"/>
          <c:extLst>
            <c:ext xmlns:c16="http://schemas.microsoft.com/office/drawing/2014/chart" uri="{C3380CC4-5D6E-409C-BE32-E72D297353CC}">
              <c16:uniqueId val="{00000001-4AF6-4184-B0CC-76303DDC767F}"/>
            </c:ext>
          </c:extLst>
        </c:ser>
        <c:ser>
          <c:idx val="2"/>
          <c:order val="2"/>
          <c:tx>
            <c:strRef>
              <c:f>'Stay Invested Charts'!$V$1</c:f>
              <c:strCache>
                <c:ptCount val="1"/>
                <c:pt idx="0">
                  <c:v>Inflation</c:v>
                </c:pt>
              </c:strCache>
            </c:strRef>
          </c:tx>
          <c:spPr>
            <a:ln w="31750" cap="rnd">
              <a:solidFill>
                <a:schemeClr val="accent5"/>
              </a:solidFill>
              <a:round/>
            </a:ln>
            <a:effectLst/>
          </c:spPr>
          <c:marker>
            <c:symbol val="none"/>
          </c:marker>
          <c:cat>
            <c:numRef>
              <c:f>'Stay Invested Charts'!$S$2:$S$1189</c:f>
              <c:numCache>
                <c:formatCode>General</c:formatCode>
                <c:ptCount val="1188"/>
                <c:pt idx="0">
                  <c:v>1926</c:v>
                </c:pt>
                <c:pt idx="1">
                  <c:v>1926</c:v>
                </c:pt>
                <c:pt idx="2">
                  <c:v>1926</c:v>
                </c:pt>
                <c:pt idx="3">
                  <c:v>1926</c:v>
                </c:pt>
                <c:pt idx="4">
                  <c:v>1926</c:v>
                </c:pt>
                <c:pt idx="5">
                  <c:v>1926</c:v>
                </c:pt>
                <c:pt idx="6">
                  <c:v>1926</c:v>
                </c:pt>
                <c:pt idx="7">
                  <c:v>1926</c:v>
                </c:pt>
                <c:pt idx="8">
                  <c:v>1926</c:v>
                </c:pt>
                <c:pt idx="9">
                  <c:v>1926</c:v>
                </c:pt>
                <c:pt idx="10">
                  <c:v>1926</c:v>
                </c:pt>
                <c:pt idx="11">
                  <c:v>1926</c:v>
                </c:pt>
                <c:pt idx="12">
                  <c:v>1927</c:v>
                </c:pt>
                <c:pt idx="13">
                  <c:v>1927</c:v>
                </c:pt>
                <c:pt idx="14">
                  <c:v>1927</c:v>
                </c:pt>
                <c:pt idx="15">
                  <c:v>1927</c:v>
                </c:pt>
                <c:pt idx="16">
                  <c:v>1927</c:v>
                </c:pt>
                <c:pt idx="17">
                  <c:v>1927</c:v>
                </c:pt>
                <c:pt idx="18">
                  <c:v>1927</c:v>
                </c:pt>
                <c:pt idx="19">
                  <c:v>1927</c:v>
                </c:pt>
                <c:pt idx="20">
                  <c:v>1927</c:v>
                </c:pt>
                <c:pt idx="21">
                  <c:v>1927</c:v>
                </c:pt>
                <c:pt idx="22">
                  <c:v>1927</c:v>
                </c:pt>
                <c:pt idx="23">
                  <c:v>1927</c:v>
                </c:pt>
                <c:pt idx="24">
                  <c:v>1928</c:v>
                </c:pt>
                <c:pt idx="25">
                  <c:v>1928</c:v>
                </c:pt>
                <c:pt idx="26">
                  <c:v>1928</c:v>
                </c:pt>
                <c:pt idx="27">
                  <c:v>1928</c:v>
                </c:pt>
                <c:pt idx="28">
                  <c:v>1928</c:v>
                </c:pt>
                <c:pt idx="29">
                  <c:v>1928</c:v>
                </c:pt>
                <c:pt idx="30">
                  <c:v>1928</c:v>
                </c:pt>
                <c:pt idx="31">
                  <c:v>1928</c:v>
                </c:pt>
                <c:pt idx="32">
                  <c:v>1928</c:v>
                </c:pt>
                <c:pt idx="33">
                  <c:v>1928</c:v>
                </c:pt>
                <c:pt idx="34">
                  <c:v>1928</c:v>
                </c:pt>
                <c:pt idx="35">
                  <c:v>1928</c:v>
                </c:pt>
                <c:pt idx="36">
                  <c:v>1929</c:v>
                </c:pt>
                <c:pt idx="37">
                  <c:v>1929</c:v>
                </c:pt>
                <c:pt idx="38">
                  <c:v>1929</c:v>
                </c:pt>
                <c:pt idx="39">
                  <c:v>1929</c:v>
                </c:pt>
                <c:pt idx="40">
                  <c:v>1929</c:v>
                </c:pt>
                <c:pt idx="41">
                  <c:v>1929</c:v>
                </c:pt>
                <c:pt idx="42">
                  <c:v>1929</c:v>
                </c:pt>
                <c:pt idx="43">
                  <c:v>1929</c:v>
                </c:pt>
                <c:pt idx="44">
                  <c:v>1929</c:v>
                </c:pt>
                <c:pt idx="45">
                  <c:v>1929</c:v>
                </c:pt>
                <c:pt idx="46">
                  <c:v>1929</c:v>
                </c:pt>
                <c:pt idx="47">
                  <c:v>1929</c:v>
                </c:pt>
                <c:pt idx="48">
                  <c:v>1930</c:v>
                </c:pt>
                <c:pt idx="49">
                  <c:v>1930</c:v>
                </c:pt>
                <c:pt idx="50">
                  <c:v>1930</c:v>
                </c:pt>
                <c:pt idx="51">
                  <c:v>1930</c:v>
                </c:pt>
                <c:pt idx="52">
                  <c:v>1930</c:v>
                </c:pt>
                <c:pt idx="53">
                  <c:v>1930</c:v>
                </c:pt>
                <c:pt idx="54">
                  <c:v>1930</c:v>
                </c:pt>
                <c:pt idx="55">
                  <c:v>1930</c:v>
                </c:pt>
                <c:pt idx="56">
                  <c:v>1930</c:v>
                </c:pt>
                <c:pt idx="57">
                  <c:v>1930</c:v>
                </c:pt>
                <c:pt idx="58">
                  <c:v>1930</c:v>
                </c:pt>
                <c:pt idx="59">
                  <c:v>1930</c:v>
                </c:pt>
                <c:pt idx="60">
                  <c:v>1931</c:v>
                </c:pt>
                <c:pt idx="61">
                  <c:v>1931</c:v>
                </c:pt>
                <c:pt idx="62">
                  <c:v>1931</c:v>
                </c:pt>
                <c:pt idx="63">
                  <c:v>1931</c:v>
                </c:pt>
                <c:pt idx="64">
                  <c:v>1931</c:v>
                </c:pt>
                <c:pt idx="65">
                  <c:v>1931</c:v>
                </c:pt>
                <c:pt idx="66">
                  <c:v>1931</c:v>
                </c:pt>
                <c:pt idx="67">
                  <c:v>1931</c:v>
                </c:pt>
                <c:pt idx="68">
                  <c:v>1931</c:v>
                </c:pt>
                <c:pt idx="69">
                  <c:v>1931</c:v>
                </c:pt>
                <c:pt idx="70">
                  <c:v>1931</c:v>
                </c:pt>
                <c:pt idx="71">
                  <c:v>1931</c:v>
                </c:pt>
                <c:pt idx="72">
                  <c:v>1932</c:v>
                </c:pt>
                <c:pt idx="73">
                  <c:v>1932</c:v>
                </c:pt>
                <c:pt idx="74">
                  <c:v>1932</c:v>
                </c:pt>
                <c:pt idx="75">
                  <c:v>1932</c:v>
                </c:pt>
                <c:pt idx="76">
                  <c:v>1932</c:v>
                </c:pt>
                <c:pt idx="77">
                  <c:v>1932</c:v>
                </c:pt>
                <c:pt idx="78">
                  <c:v>1932</c:v>
                </c:pt>
                <c:pt idx="79">
                  <c:v>1932</c:v>
                </c:pt>
                <c:pt idx="80">
                  <c:v>1932</c:v>
                </c:pt>
                <c:pt idx="81">
                  <c:v>1932</c:v>
                </c:pt>
                <c:pt idx="82">
                  <c:v>1932</c:v>
                </c:pt>
                <c:pt idx="83">
                  <c:v>1932</c:v>
                </c:pt>
                <c:pt idx="84">
                  <c:v>1933</c:v>
                </c:pt>
                <c:pt idx="85">
                  <c:v>1933</c:v>
                </c:pt>
                <c:pt idx="86">
                  <c:v>1933</c:v>
                </c:pt>
                <c:pt idx="87">
                  <c:v>1933</c:v>
                </c:pt>
                <c:pt idx="88">
                  <c:v>1933</c:v>
                </c:pt>
                <c:pt idx="89">
                  <c:v>1933</c:v>
                </c:pt>
                <c:pt idx="90">
                  <c:v>1933</c:v>
                </c:pt>
                <c:pt idx="91">
                  <c:v>1933</c:v>
                </c:pt>
                <c:pt idx="92">
                  <c:v>1933</c:v>
                </c:pt>
                <c:pt idx="93">
                  <c:v>1933</c:v>
                </c:pt>
                <c:pt idx="94">
                  <c:v>1933</c:v>
                </c:pt>
                <c:pt idx="95">
                  <c:v>1933</c:v>
                </c:pt>
                <c:pt idx="96">
                  <c:v>1934</c:v>
                </c:pt>
                <c:pt idx="97">
                  <c:v>1934</c:v>
                </c:pt>
                <c:pt idx="98">
                  <c:v>1934</c:v>
                </c:pt>
                <c:pt idx="99">
                  <c:v>1934</c:v>
                </c:pt>
                <c:pt idx="100">
                  <c:v>1934</c:v>
                </c:pt>
                <c:pt idx="101">
                  <c:v>1934</c:v>
                </c:pt>
                <c:pt idx="102">
                  <c:v>1934</c:v>
                </c:pt>
                <c:pt idx="103">
                  <c:v>1934</c:v>
                </c:pt>
                <c:pt idx="104">
                  <c:v>1934</c:v>
                </c:pt>
                <c:pt idx="105">
                  <c:v>1934</c:v>
                </c:pt>
                <c:pt idx="106">
                  <c:v>1934</c:v>
                </c:pt>
                <c:pt idx="107">
                  <c:v>1934</c:v>
                </c:pt>
                <c:pt idx="108">
                  <c:v>1935</c:v>
                </c:pt>
                <c:pt idx="109">
                  <c:v>1935</c:v>
                </c:pt>
                <c:pt idx="110">
                  <c:v>1935</c:v>
                </c:pt>
                <c:pt idx="111">
                  <c:v>1935</c:v>
                </c:pt>
                <c:pt idx="112">
                  <c:v>1935</c:v>
                </c:pt>
                <c:pt idx="113">
                  <c:v>1935</c:v>
                </c:pt>
                <c:pt idx="114">
                  <c:v>1935</c:v>
                </c:pt>
                <c:pt idx="115">
                  <c:v>1935</c:v>
                </c:pt>
                <c:pt idx="116">
                  <c:v>1935</c:v>
                </c:pt>
                <c:pt idx="117">
                  <c:v>1935</c:v>
                </c:pt>
                <c:pt idx="118">
                  <c:v>1935</c:v>
                </c:pt>
                <c:pt idx="119">
                  <c:v>1935</c:v>
                </c:pt>
                <c:pt idx="120">
                  <c:v>1936</c:v>
                </c:pt>
                <c:pt idx="121">
                  <c:v>1936</c:v>
                </c:pt>
                <c:pt idx="122">
                  <c:v>1936</c:v>
                </c:pt>
                <c:pt idx="123">
                  <c:v>1936</c:v>
                </c:pt>
                <c:pt idx="124">
                  <c:v>1936</c:v>
                </c:pt>
                <c:pt idx="125">
                  <c:v>1936</c:v>
                </c:pt>
                <c:pt idx="126">
                  <c:v>1936</c:v>
                </c:pt>
                <c:pt idx="127">
                  <c:v>1936</c:v>
                </c:pt>
                <c:pt idx="128">
                  <c:v>1936</c:v>
                </c:pt>
                <c:pt idx="129">
                  <c:v>1936</c:v>
                </c:pt>
                <c:pt idx="130">
                  <c:v>1936</c:v>
                </c:pt>
                <c:pt idx="131">
                  <c:v>1936</c:v>
                </c:pt>
                <c:pt idx="132">
                  <c:v>1937</c:v>
                </c:pt>
                <c:pt idx="133">
                  <c:v>1937</c:v>
                </c:pt>
                <c:pt idx="134">
                  <c:v>1937</c:v>
                </c:pt>
                <c:pt idx="135">
                  <c:v>1937</c:v>
                </c:pt>
                <c:pt idx="136">
                  <c:v>1937</c:v>
                </c:pt>
                <c:pt idx="137">
                  <c:v>1937</c:v>
                </c:pt>
                <c:pt idx="138">
                  <c:v>1937</c:v>
                </c:pt>
                <c:pt idx="139">
                  <c:v>1937</c:v>
                </c:pt>
                <c:pt idx="140">
                  <c:v>1937</c:v>
                </c:pt>
                <c:pt idx="141">
                  <c:v>1937</c:v>
                </c:pt>
                <c:pt idx="142">
                  <c:v>1937</c:v>
                </c:pt>
                <c:pt idx="143">
                  <c:v>1937</c:v>
                </c:pt>
                <c:pt idx="144">
                  <c:v>1938</c:v>
                </c:pt>
                <c:pt idx="145">
                  <c:v>1938</c:v>
                </c:pt>
                <c:pt idx="146">
                  <c:v>1938</c:v>
                </c:pt>
                <c:pt idx="147">
                  <c:v>1938</c:v>
                </c:pt>
                <c:pt idx="148">
                  <c:v>1938</c:v>
                </c:pt>
                <c:pt idx="149">
                  <c:v>1938</c:v>
                </c:pt>
                <c:pt idx="150">
                  <c:v>1938</c:v>
                </c:pt>
                <c:pt idx="151">
                  <c:v>1938</c:v>
                </c:pt>
                <c:pt idx="152">
                  <c:v>1938</c:v>
                </c:pt>
                <c:pt idx="153">
                  <c:v>1938</c:v>
                </c:pt>
                <c:pt idx="154">
                  <c:v>1938</c:v>
                </c:pt>
                <c:pt idx="155">
                  <c:v>1938</c:v>
                </c:pt>
                <c:pt idx="156">
                  <c:v>1939</c:v>
                </c:pt>
                <c:pt idx="157">
                  <c:v>1939</c:v>
                </c:pt>
                <c:pt idx="158">
                  <c:v>1939</c:v>
                </c:pt>
                <c:pt idx="159">
                  <c:v>1939</c:v>
                </c:pt>
                <c:pt idx="160">
                  <c:v>1939</c:v>
                </c:pt>
                <c:pt idx="161">
                  <c:v>1939</c:v>
                </c:pt>
                <c:pt idx="162">
                  <c:v>1939</c:v>
                </c:pt>
                <c:pt idx="163">
                  <c:v>1939</c:v>
                </c:pt>
                <c:pt idx="164">
                  <c:v>1939</c:v>
                </c:pt>
                <c:pt idx="165">
                  <c:v>1939</c:v>
                </c:pt>
                <c:pt idx="166">
                  <c:v>1939</c:v>
                </c:pt>
                <c:pt idx="167">
                  <c:v>1939</c:v>
                </c:pt>
                <c:pt idx="168">
                  <c:v>1940</c:v>
                </c:pt>
                <c:pt idx="169">
                  <c:v>1940</c:v>
                </c:pt>
                <c:pt idx="170">
                  <c:v>1940</c:v>
                </c:pt>
                <c:pt idx="171">
                  <c:v>1940</c:v>
                </c:pt>
                <c:pt idx="172">
                  <c:v>1940</c:v>
                </c:pt>
                <c:pt idx="173">
                  <c:v>1940</c:v>
                </c:pt>
                <c:pt idx="174">
                  <c:v>1940</c:v>
                </c:pt>
                <c:pt idx="175">
                  <c:v>1940</c:v>
                </c:pt>
                <c:pt idx="176">
                  <c:v>1940</c:v>
                </c:pt>
                <c:pt idx="177">
                  <c:v>1940</c:v>
                </c:pt>
                <c:pt idx="178">
                  <c:v>1940</c:v>
                </c:pt>
                <c:pt idx="179">
                  <c:v>1940</c:v>
                </c:pt>
                <c:pt idx="180">
                  <c:v>1941</c:v>
                </c:pt>
                <c:pt idx="181">
                  <c:v>1941</c:v>
                </c:pt>
                <c:pt idx="182">
                  <c:v>1941</c:v>
                </c:pt>
                <c:pt idx="183">
                  <c:v>1941</c:v>
                </c:pt>
                <c:pt idx="184">
                  <c:v>1941</c:v>
                </c:pt>
                <c:pt idx="185">
                  <c:v>1941</c:v>
                </c:pt>
                <c:pt idx="186">
                  <c:v>1941</c:v>
                </c:pt>
                <c:pt idx="187">
                  <c:v>1941</c:v>
                </c:pt>
                <c:pt idx="188">
                  <c:v>1941</c:v>
                </c:pt>
                <c:pt idx="189">
                  <c:v>1941</c:v>
                </c:pt>
                <c:pt idx="190">
                  <c:v>1941</c:v>
                </c:pt>
                <c:pt idx="191">
                  <c:v>1941</c:v>
                </c:pt>
                <c:pt idx="192">
                  <c:v>1942</c:v>
                </c:pt>
                <c:pt idx="193">
                  <c:v>1942</c:v>
                </c:pt>
                <c:pt idx="194">
                  <c:v>1942</c:v>
                </c:pt>
                <c:pt idx="195">
                  <c:v>1942</c:v>
                </c:pt>
                <c:pt idx="196">
                  <c:v>1942</c:v>
                </c:pt>
                <c:pt idx="197">
                  <c:v>1942</c:v>
                </c:pt>
                <c:pt idx="198">
                  <c:v>1942</c:v>
                </c:pt>
                <c:pt idx="199">
                  <c:v>1942</c:v>
                </c:pt>
                <c:pt idx="200">
                  <c:v>1942</c:v>
                </c:pt>
                <c:pt idx="201">
                  <c:v>1942</c:v>
                </c:pt>
                <c:pt idx="202">
                  <c:v>1942</c:v>
                </c:pt>
                <c:pt idx="203">
                  <c:v>1942</c:v>
                </c:pt>
                <c:pt idx="204">
                  <c:v>1943</c:v>
                </c:pt>
                <c:pt idx="205">
                  <c:v>1943</c:v>
                </c:pt>
                <c:pt idx="206">
                  <c:v>1943</c:v>
                </c:pt>
                <c:pt idx="207">
                  <c:v>1943</c:v>
                </c:pt>
                <c:pt idx="208">
                  <c:v>1943</c:v>
                </c:pt>
                <c:pt idx="209">
                  <c:v>1943</c:v>
                </c:pt>
                <c:pt idx="210">
                  <c:v>1943</c:v>
                </c:pt>
                <c:pt idx="211">
                  <c:v>1943</c:v>
                </c:pt>
                <c:pt idx="212">
                  <c:v>1943</c:v>
                </c:pt>
                <c:pt idx="213">
                  <c:v>1943</c:v>
                </c:pt>
                <c:pt idx="214">
                  <c:v>1943</c:v>
                </c:pt>
                <c:pt idx="215">
                  <c:v>1943</c:v>
                </c:pt>
                <c:pt idx="216">
                  <c:v>1944</c:v>
                </c:pt>
                <c:pt idx="217">
                  <c:v>1944</c:v>
                </c:pt>
                <c:pt idx="218">
                  <c:v>1944</c:v>
                </c:pt>
                <c:pt idx="219">
                  <c:v>1944</c:v>
                </c:pt>
                <c:pt idx="220">
                  <c:v>1944</c:v>
                </c:pt>
                <c:pt idx="221">
                  <c:v>1944</c:v>
                </c:pt>
                <c:pt idx="222">
                  <c:v>1944</c:v>
                </c:pt>
                <c:pt idx="223">
                  <c:v>1944</c:v>
                </c:pt>
                <c:pt idx="224">
                  <c:v>1944</c:v>
                </c:pt>
                <c:pt idx="225">
                  <c:v>1944</c:v>
                </c:pt>
                <c:pt idx="226">
                  <c:v>1944</c:v>
                </c:pt>
                <c:pt idx="227">
                  <c:v>1944</c:v>
                </c:pt>
                <c:pt idx="228">
                  <c:v>1945</c:v>
                </c:pt>
                <c:pt idx="229">
                  <c:v>1945</c:v>
                </c:pt>
                <c:pt idx="230">
                  <c:v>1945</c:v>
                </c:pt>
                <c:pt idx="231">
                  <c:v>1945</c:v>
                </c:pt>
                <c:pt idx="232">
                  <c:v>1945</c:v>
                </c:pt>
                <c:pt idx="233">
                  <c:v>1945</c:v>
                </c:pt>
                <c:pt idx="234">
                  <c:v>1945</c:v>
                </c:pt>
                <c:pt idx="235">
                  <c:v>1945</c:v>
                </c:pt>
                <c:pt idx="236">
                  <c:v>1945</c:v>
                </c:pt>
                <c:pt idx="237">
                  <c:v>1945</c:v>
                </c:pt>
                <c:pt idx="238">
                  <c:v>1945</c:v>
                </c:pt>
                <c:pt idx="239">
                  <c:v>1945</c:v>
                </c:pt>
                <c:pt idx="240">
                  <c:v>1946</c:v>
                </c:pt>
                <c:pt idx="241">
                  <c:v>1946</c:v>
                </c:pt>
                <c:pt idx="242">
                  <c:v>1946</c:v>
                </c:pt>
                <c:pt idx="243">
                  <c:v>1946</c:v>
                </c:pt>
                <c:pt idx="244">
                  <c:v>1946</c:v>
                </c:pt>
                <c:pt idx="245">
                  <c:v>1946</c:v>
                </c:pt>
                <c:pt idx="246">
                  <c:v>1946</c:v>
                </c:pt>
                <c:pt idx="247">
                  <c:v>1946</c:v>
                </c:pt>
                <c:pt idx="248">
                  <c:v>1946</c:v>
                </c:pt>
                <c:pt idx="249">
                  <c:v>1946</c:v>
                </c:pt>
                <c:pt idx="250">
                  <c:v>1946</c:v>
                </c:pt>
                <c:pt idx="251">
                  <c:v>1946</c:v>
                </c:pt>
                <c:pt idx="252">
                  <c:v>1947</c:v>
                </c:pt>
                <c:pt idx="253">
                  <c:v>1947</c:v>
                </c:pt>
                <c:pt idx="254">
                  <c:v>1947</c:v>
                </c:pt>
                <c:pt idx="255">
                  <c:v>1947</c:v>
                </c:pt>
                <c:pt idx="256">
                  <c:v>1947</c:v>
                </c:pt>
                <c:pt idx="257">
                  <c:v>1947</c:v>
                </c:pt>
                <c:pt idx="258">
                  <c:v>1947</c:v>
                </c:pt>
                <c:pt idx="259">
                  <c:v>1947</c:v>
                </c:pt>
                <c:pt idx="260">
                  <c:v>1947</c:v>
                </c:pt>
                <c:pt idx="261">
                  <c:v>1947</c:v>
                </c:pt>
                <c:pt idx="262">
                  <c:v>1947</c:v>
                </c:pt>
                <c:pt idx="263">
                  <c:v>1947</c:v>
                </c:pt>
                <c:pt idx="264">
                  <c:v>1948</c:v>
                </c:pt>
                <c:pt idx="265">
                  <c:v>1948</c:v>
                </c:pt>
                <c:pt idx="266">
                  <c:v>1948</c:v>
                </c:pt>
                <c:pt idx="267">
                  <c:v>1948</c:v>
                </c:pt>
                <c:pt idx="268">
                  <c:v>1948</c:v>
                </c:pt>
                <c:pt idx="269">
                  <c:v>1948</c:v>
                </c:pt>
                <c:pt idx="270">
                  <c:v>1948</c:v>
                </c:pt>
                <c:pt idx="271">
                  <c:v>1948</c:v>
                </c:pt>
                <c:pt idx="272">
                  <c:v>1948</c:v>
                </c:pt>
                <c:pt idx="273">
                  <c:v>1948</c:v>
                </c:pt>
                <c:pt idx="274">
                  <c:v>1948</c:v>
                </c:pt>
                <c:pt idx="275">
                  <c:v>1948</c:v>
                </c:pt>
                <c:pt idx="276">
                  <c:v>1949</c:v>
                </c:pt>
                <c:pt idx="277">
                  <c:v>1949</c:v>
                </c:pt>
                <c:pt idx="278">
                  <c:v>1949</c:v>
                </c:pt>
                <c:pt idx="279">
                  <c:v>1949</c:v>
                </c:pt>
                <c:pt idx="280">
                  <c:v>1949</c:v>
                </c:pt>
                <c:pt idx="281">
                  <c:v>1949</c:v>
                </c:pt>
                <c:pt idx="282">
                  <c:v>1949</c:v>
                </c:pt>
                <c:pt idx="283">
                  <c:v>1949</c:v>
                </c:pt>
                <c:pt idx="284">
                  <c:v>1949</c:v>
                </c:pt>
                <c:pt idx="285">
                  <c:v>1949</c:v>
                </c:pt>
                <c:pt idx="286">
                  <c:v>1949</c:v>
                </c:pt>
                <c:pt idx="287">
                  <c:v>1949</c:v>
                </c:pt>
                <c:pt idx="288">
                  <c:v>1950</c:v>
                </c:pt>
                <c:pt idx="289">
                  <c:v>1950</c:v>
                </c:pt>
                <c:pt idx="290">
                  <c:v>1950</c:v>
                </c:pt>
                <c:pt idx="291">
                  <c:v>1950</c:v>
                </c:pt>
                <c:pt idx="292">
                  <c:v>1950</c:v>
                </c:pt>
                <c:pt idx="293">
                  <c:v>1950</c:v>
                </c:pt>
                <c:pt idx="294">
                  <c:v>1950</c:v>
                </c:pt>
                <c:pt idx="295">
                  <c:v>1950</c:v>
                </c:pt>
                <c:pt idx="296">
                  <c:v>1950</c:v>
                </c:pt>
                <c:pt idx="297">
                  <c:v>1950</c:v>
                </c:pt>
                <c:pt idx="298">
                  <c:v>1950</c:v>
                </c:pt>
                <c:pt idx="299">
                  <c:v>1950</c:v>
                </c:pt>
                <c:pt idx="300">
                  <c:v>1951</c:v>
                </c:pt>
                <c:pt idx="301">
                  <c:v>1951</c:v>
                </c:pt>
                <c:pt idx="302">
                  <c:v>1951</c:v>
                </c:pt>
                <c:pt idx="303">
                  <c:v>1951</c:v>
                </c:pt>
                <c:pt idx="304">
                  <c:v>1951</c:v>
                </c:pt>
                <c:pt idx="305">
                  <c:v>1951</c:v>
                </c:pt>
                <c:pt idx="306">
                  <c:v>1951</c:v>
                </c:pt>
                <c:pt idx="307">
                  <c:v>1951</c:v>
                </c:pt>
                <c:pt idx="308">
                  <c:v>1951</c:v>
                </c:pt>
                <c:pt idx="309">
                  <c:v>1951</c:v>
                </c:pt>
                <c:pt idx="310">
                  <c:v>1951</c:v>
                </c:pt>
                <c:pt idx="311">
                  <c:v>1951</c:v>
                </c:pt>
                <c:pt idx="312">
                  <c:v>1952</c:v>
                </c:pt>
                <c:pt idx="313">
                  <c:v>1952</c:v>
                </c:pt>
                <c:pt idx="314">
                  <c:v>1952</c:v>
                </c:pt>
                <c:pt idx="315">
                  <c:v>1952</c:v>
                </c:pt>
                <c:pt idx="316">
                  <c:v>1952</c:v>
                </c:pt>
                <c:pt idx="317">
                  <c:v>1952</c:v>
                </c:pt>
                <c:pt idx="318">
                  <c:v>1952</c:v>
                </c:pt>
                <c:pt idx="319">
                  <c:v>1952</c:v>
                </c:pt>
                <c:pt idx="320">
                  <c:v>1952</c:v>
                </c:pt>
                <c:pt idx="321">
                  <c:v>1952</c:v>
                </c:pt>
                <c:pt idx="322">
                  <c:v>1952</c:v>
                </c:pt>
                <c:pt idx="323">
                  <c:v>1952</c:v>
                </c:pt>
                <c:pt idx="324">
                  <c:v>1953</c:v>
                </c:pt>
                <c:pt idx="325">
                  <c:v>1953</c:v>
                </c:pt>
                <c:pt idx="326">
                  <c:v>1953</c:v>
                </c:pt>
                <c:pt idx="327">
                  <c:v>1953</c:v>
                </c:pt>
                <c:pt idx="328">
                  <c:v>1953</c:v>
                </c:pt>
                <c:pt idx="329">
                  <c:v>1953</c:v>
                </c:pt>
                <c:pt idx="330">
                  <c:v>1953</c:v>
                </c:pt>
                <c:pt idx="331">
                  <c:v>1953</c:v>
                </c:pt>
                <c:pt idx="332">
                  <c:v>1953</c:v>
                </c:pt>
                <c:pt idx="333">
                  <c:v>1953</c:v>
                </c:pt>
                <c:pt idx="334">
                  <c:v>1953</c:v>
                </c:pt>
                <c:pt idx="335">
                  <c:v>1953</c:v>
                </c:pt>
                <c:pt idx="336">
                  <c:v>1954</c:v>
                </c:pt>
                <c:pt idx="337">
                  <c:v>1954</c:v>
                </c:pt>
                <c:pt idx="338">
                  <c:v>1954</c:v>
                </c:pt>
                <c:pt idx="339">
                  <c:v>1954</c:v>
                </c:pt>
                <c:pt idx="340">
                  <c:v>1954</c:v>
                </c:pt>
                <c:pt idx="341">
                  <c:v>1954</c:v>
                </c:pt>
                <c:pt idx="342">
                  <c:v>1954</c:v>
                </c:pt>
                <c:pt idx="343">
                  <c:v>1954</c:v>
                </c:pt>
                <c:pt idx="344">
                  <c:v>1954</c:v>
                </c:pt>
                <c:pt idx="345">
                  <c:v>1954</c:v>
                </c:pt>
                <c:pt idx="346">
                  <c:v>1954</c:v>
                </c:pt>
                <c:pt idx="347">
                  <c:v>1954</c:v>
                </c:pt>
                <c:pt idx="348">
                  <c:v>1955</c:v>
                </c:pt>
                <c:pt idx="349">
                  <c:v>1955</c:v>
                </c:pt>
                <c:pt idx="350">
                  <c:v>1955</c:v>
                </c:pt>
                <c:pt idx="351">
                  <c:v>1955</c:v>
                </c:pt>
                <c:pt idx="352">
                  <c:v>1955</c:v>
                </c:pt>
                <c:pt idx="353">
                  <c:v>1955</c:v>
                </c:pt>
                <c:pt idx="354">
                  <c:v>1955</c:v>
                </c:pt>
                <c:pt idx="355">
                  <c:v>1955</c:v>
                </c:pt>
                <c:pt idx="356">
                  <c:v>1955</c:v>
                </c:pt>
                <c:pt idx="357">
                  <c:v>1955</c:v>
                </c:pt>
                <c:pt idx="358">
                  <c:v>1955</c:v>
                </c:pt>
                <c:pt idx="359">
                  <c:v>1955</c:v>
                </c:pt>
                <c:pt idx="360">
                  <c:v>1956</c:v>
                </c:pt>
                <c:pt idx="361">
                  <c:v>1956</c:v>
                </c:pt>
                <c:pt idx="362">
                  <c:v>1956</c:v>
                </c:pt>
                <c:pt idx="363">
                  <c:v>1956</c:v>
                </c:pt>
                <c:pt idx="364">
                  <c:v>1956</c:v>
                </c:pt>
                <c:pt idx="365">
                  <c:v>1956</c:v>
                </c:pt>
                <c:pt idx="366">
                  <c:v>1956</c:v>
                </c:pt>
                <c:pt idx="367">
                  <c:v>1956</c:v>
                </c:pt>
                <c:pt idx="368">
                  <c:v>1956</c:v>
                </c:pt>
                <c:pt idx="369">
                  <c:v>1956</c:v>
                </c:pt>
                <c:pt idx="370">
                  <c:v>1956</c:v>
                </c:pt>
                <c:pt idx="371">
                  <c:v>1956</c:v>
                </c:pt>
                <c:pt idx="372">
                  <c:v>1957</c:v>
                </c:pt>
                <c:pt idx="373">
                  <c:v>1957</c:v>
                </c:pt>
                <c:pt idx="374">
                  <c:v>1957</c:v>
                </c:pt>
                <c:pt idx="375">
                  <c:v>1957</c:v>
                </c:pt>
                <c:pt idx="376">
                  <c:v>1957</c:v>
                </c:pt>
                <c:pt idx="377">
                  <c:v>1957</c:v>
                </c:pt>
                <c:pt idx="378">
                  <c:v>1957</c:v>
                </c:pt>
                <c:pt idx="379">
                  <c:v>1957</c:v>
                </c:pt>
                <c:pt idx="380">
                  <c:v>1957</c:v>
                </c:pt>
                <c:pt idx="381">
                  <c:v>1957</c:v>
                </c:pt>
                <c:pt idx="382">
                  <c:v>1957</c:v>
                </c:pt>
                <c:pt idx="383">
                  <c:v>1957</c:v>
                </c:pt>
                <c:pt idx="384">
                  <c:v>1958</c:v>
                </c:pt>
                <c:pt idx="385">
                  <c:v>1958</c:v>
                </c:pt>
                <c:pt idx="386">
                  <c:v>1958</c:v>
                </c:pt>
                <c:pt idx="387">
                  <c:v>1958</c:v>
                </c:pt>
                <c:pt idx="388">
                  <c:v>1958</c:v>
                </c:pt>
                <c:pt idx="389">
                  <c:v>1958</c:v>
                </c:pt>
                <c:pt idx="390">
                  <c:v>1958</c:v>
                </c:pt>
                <c:pt idx="391">
                  <c:v>1958</c:v>
                </c:pt>
                <c:pt idx="392">
                  <c:v>1958</c:v>
                </c:pt>
                <c:pt idx="393">
                  <c:v>1958</c:v>
                </c:pt>
                <c:pt idx="394">
                  <c:v>1958</c:v>
                </c:pt>
                <c:pt idx="395">
                  <c:v>1958</c:v>
                </c:pt>
                <c:pt idx="396">
                  <c:v>1959</c:v>
                </c:pt>
                <c:pt idx="397">
                  <c:v>1959</c:v>
                </c:pt>
                <c:pt idx="398">
                  <c:v>1959</c:v>
                </c:pt>
                <c:pt idx="399">
                  <c:v>1959</c:v>
                </c:pt>
                <c:pt idx="400">
                  <c:v>1959</c:v>
                </c:pt>
                <c:pt idx="401">
                  <c:v>1959</c:v>
                </c:pt>
                <c:pt idx="402">
                  <c:v>1959</c:v>
                </c:pt>
                <c:pt idx="403">
                  <c:v>1959</c:v>
                </c:pt>
                <c:pt idx="404">
                  <c:v>1959</c:v>
                </c:pt>
                <c:pt idx="405">
                  <c:v>1959</c:v>
                </c:pt>
                <c:pt idx="406">
                  <c:v>1959</c:v>
                </c:pt>
                <c:pt idx="407">
                  <c:v>1959</c:v>
                </c:pt>
                <c:pt idx="408">
                  <c:v>1960</c:v>
                </c:pt>
                <c:pt idx="409">
                  <c:v>1960</c:v>
                </c:pt>
                <c:pt idx="410">
                  <c:v>1960</c:v>
                </c:pt>
                <c:pt idx="411">
                  <c:v>1960</c:v>
                </c:pt>
                <c:pt idx="412">
                  <c:v>1960</c:v>
                </c:pt>
                <c:pt idx="413">
                  <c:v>1960</c:v>
                </c:pt>
                <c:pt idx="414">
                  <c:v>1960</c:v>
                </c:pt>
                <c:pt idx="415">
                  <c:v>1960</c:v>
                </c:pt>
                <c:pt idx="416">
                  <c:v>1960</c:v>
                </c:pt>
                <c:pt idx="417">
                  <c:v>1960</c:v>
                </c:pt>
                <c:pt idx="418">
                  <c:v>1960</c:v>
                </c:pt>
                <c:pt idx="419">
                  <c:v>1960</c:v>
                </c:pt>
                <c:pt idx="420">
                  <c:v>1961</c:v>
                </c:pt>
                <c:pt idx="421">
                  <c:v>1961</c:v>
                </c:pt>
                <c:pt idx="422">
                  <c:v>1961</c:v>
                </c:pt>
                <c:pt idx="423">
                  <c:v>1961</c:v>
                </c:pt>
                <c:pt idx="424">
                  <c:v>1961</c:v>
                </c:pt>
                <c:pt idx="425">
                  <c:v>1961</c:v>
                </c:pt>
                <c:pt idx="426">
                  <c:v>1961</c:v>
                </c:pt>
                <c:pt idx="427">
                  <c:v>1961</c:v>
                </c:pt>
                <c:pt idx="428">
                  <c:v>1961</c:v>
                </c:pt>
                <c:pt idx="429">
                  <c:v>1961</c:v>
                </c:pt>
                <c:pt idx="430">
                  <c:v>1961</c:v>
                </c:pt>
                <c:pt idx="431">
                  <c:v>1961</c:v>
                </c:pt>
                <c:pt idx="432">
                  <c:v>1962</c:v>
                </c:pt>
                <c:pt idx="433">
                  <c:v>1962</c:v>
                </c:pt>
                <c:pt idx="434">
                  <c:v>1962</c:v>
                </c:pt>
                <c:pt idx="435">
                  <c:v>1962</c:v>
                </c:pt>
                <c:pt idx="436">
                  <c:v>1962</c:v>
                </c:pt>
                <c:pt idx="437">
                  <c:v>1962</c:v>
                </c:pt>
                <c:pt idx="438">
                  <c:v>1962</c:v>
                </c:pt>
                <c:pt idx="439">
                  <c:v>1962</c:v>
                </c:pt>
                <c:pt idx="440">
                  <c:v>1962</c:v>
                </c:pt>
                <c:pt idx="441">
                  <c:v>1962</c:v>
                </c:pt>
                <c:pt idx="442">
                  <c:v>1962</c:v>
                </c:pt>
                <c:pt idx="443">
                  <c:v>1962</c:v>
                </c:pt>
                <c:pt idx="444">
                  <c:v>1963</c:v>
                </c:pt>
                <c:pt idx="445">
                  <c:v>1963</c:v>
                </c:pt>
                <c:pt idx="446">
                  <c:v>1963</c:v>
                </c:pt>
                <c:pt idx="447">
                  <c:v>1963</c:v>
                </c:pt>
                <c:pt idx="448">
                  <c:v>1963</c:v>
                </c:pt>
                <c:pt idx="449">
                  <c:v>1963</c:v>
                </c:pt>
                <c:pt idx="450">
                  <c:v>1963</c:v>
                </c:pt>
                <c:pt idx="451">
                  <c:v>1963</c:v>
                </c:pt>
                <c:pt idx="452">
                  <c:v>1963</c:v>
                </c:pt>
                <c:pt idx="453">
                  <c:v>1963</c:v>
                </c:pt>
                <c:pt idx="454">
                  <c:v>1963</c:v>
                </c:pt>
                <c:pt idx="455">
                  <c:v>1963</c:v>
                </c:pt>
                <c:pt idx="456">
                  <c:v>1964</c:v>
                </c:pt>
                <c:pt idx="457">
                  <c:v>1964</c:v>
                </c:pt>
                <c:pt idx="458">
                  <c:v>1964</c:v>
                </c:pt>
                <c:pt idx="459">
                  <c:v>1964</c:v>
                </c:pt>
                <c:pt idx="460">
                  <c:v>1964</c:v>
                </c:pt>
                <c:pt idx="461">
                  <c:v>1964</c:v>
                </c:pt>
                <c:pt idx="462">
                  <c:v>1964</c:v>
                </c:pt>
                <c:pt idx="463">
                  <c:v>1964</c:v>
                </c:pt>
                <c:pt idx="464">
                  <c:v>1964</c:v>
                </c:pt>
                <c:pt idx="465">
                  <c:v>1964</c:v>
                </c:pt>
                <c:pt idx="466">
                  <c:v>1964</c:v>
                </c:pt>
                <c:pt idx="467">
                  <c:v>1964</c:v>
                </c:pt>
                <c:pt idx="468">
                  <c:v>1965</c:v>
                </c:pt>
                <c:pt idx="469">
                  <c:v>1965</c:v>
                </c:pt>
                <c:pt idx="470">
                  <c:v>1965</c:v>
                </c:pt>
                <c:pt idx="471">
                  <c:v>1965</c:v>
                </c:pt>
                <c:pt idx="472">
                  <c:v>1965</c:v>
                </c:pt>
                <c:pt idx="473">
                  <c:v>1965</c:v>
                </c:pt>
                <c:pt idx="474">
                  <c:v>1965</c:v>
                </c:pt>
                <c:pt idx="475">
                  <c:v>1965</c:v>
                </c:pt>
                <c:pt idx="476">
                  <c:v>1965</c:v>
                </c:pt>
                <c:pt idx="477">
                  <c:v>1965</c:v>
                </c:pt>
                <c:pt idx="478">
                  <c:v>1965</c:v>
                </c:pt>
                <c:pt idx="479">
                  <c:v>1965</c:v>
                </c:pt>
                <c:pt idx="480">
                  <c:v>1966</c:v>
                </c:pt>
                <c:pt idx="481">
                  <c:v>1966</c:v>
                </c:pt>
                <c:pt idx="482">
                  <c:v>1966</c:v>
                </c:pt>
                <c:pt idx="483">
                  <c:v>1966</c:v>
                </c:pt>
                <c:pt idx="484">
                  <c:v>1966</c:v>
                </c:pt>
                <c:pt idx="485">
                  <c:v>1966</c:v>
                </c:pt>
                <c:pt idx="486">
                  <c:v>1966</c:v>
                </c:pt>
                <c:pt idx="487">
                  <c:v>1966</c:v>
                </c:pt>
                <c:pt idx="488">
                  <c:v>1966</c:v>
                </c:pt>
                <c:pt idx="489">
                  <c:v>1966</c:v>
                </c:pt>
                <c:pt idx="490">
                  <c:v>1966</c:v>
                </c:pt>
                <c:pt idx="491">
                  <c:v>1966</c:v>
                </c:pt>
                <c:pt idx="492">
                  <c:v>1967</c:v>
                </c:pt>
                <c:pt idx="493">
                  <c:v>1967</c:v>
                </c:pt>
                <c:pt idx="494">
                  <c:v>1967</c:v>
                </c:pt>
                <c:pt idx="495">
                  <c:v>1967</c:v>
                </c:pt>
                <c:pt idx="496">
                  <c:v>1967</c:v>
                </c:pt>
                <c:pt idx="497">
                  <c:v>1967</c:v>
                </c:pt>
                <c:pt idx="498">
                  <c:v>1967</c:v>
                </c:pt>
                <c:pt idx="499">
                  <c:v>1967</c:v>
                </c:pt>
                <c:pt idx="500">
                  <c:v>1967</c:v>
                </c:pt>
                <c:pt idx="501">
                  <c:v>1967</c:v>
                </c:pt>
                <c:pt idx="502">
                  <c:v>1967</c:v>
                </c:pt>
                <c:pt idx="503">
                  <c:v>1967</c:v>
                </c:pt>
                <c:pt idx="504">
                  <c:v>1968</c:v>
                </c:pt>
                <c:pt idx="505">
                  <c:v>1968</c:v>
                </c:pt>
                <c:pt idx="506">
                  <c:v>1968</c:v>
                </c:pt>
                <c:pt idx="507">
                  <c:v>1968</c:v>
                </c:pt>
                <c:pt idx="508">
                  <c:v>1968</c:v>
                </c:pt>
                <c:pt idx="509">
                  <c:v>1968</c:v>
                </c:pt>
                <c:pt idx="510">
                  <c:v>1968</c:v>
                </c:pt>
                <c:pt idx="511">
                  <c:v>1968</c:v>
                </c:pt>
                <c:pt idx="512">
                  <c:v>1968</c:v>
                </c:pt>
                <c:pt idx="513">
                  <c:v>1968</c:v>
                </c:pt>
                <c:pt idx="514">
                  <c:v>1968</c:v>
                </c:pt>
                <c:pt idx="515">
                  <c:v>1968</c:v>
                </c:pt>
                <c:pt idx="516">
                  <c:v>1969</c:v>
                </c:pt>
                <c:pt idx="517">
                  <c:v>1969</c:v>
                </c:pt>
                <c:pt idx="518">
                  <c:v>1969</c:v>
                </c:pt>
                <c:pt idx="519">
                  <c:v>1969</c:v>
                </c:pt>
                <c:pt idx="520">
                  <c:v>1969</c:v>
                </c:pt>
                <c:pt idx="521">
                  <c:v>1969</c:v>
                </c:pt>
                <c:pt idx="522">
                  <c:v>1969</c:v>
                </c:pt>
                <c:pt idx="523">
                  <c:v>1969</c:v>
                </c:pt>
                <c:pt idx="524">
                  <c:v>1969</c:v>
                </c:pt>
                <c:pt idx="525">
                  <c:v>1969</c:v>
                </c:pt>
                <c:pt idx="526">
                  <c:v>1969</c:v>
                </c:pt>
                <c:pt idx="527">
                  <c:v>1969</c:v>
                </c:pt>
                <c:pt idx="528">
                  <c:v>1970</c:v>
                </c:pt>
                <c:pt idx="529">
                  <c:v>1970</c:v>
                </c:pt>
                <c:pt idx="530">
                  <c:v>1970</c:v>
                </c:pt>
                <c:pt idx="531">
                  <c:v>1970</c:v>
                </c:pt>
                <c:pt idx="532">
                  <c:v>1970</c:v>
                </c:pt>
                <c:pt idx="533">
                  <c:v>1970</c:v>
                </c:pt>
                <c:pt idx="534">
                  <c:v>1970</c:v>
                </c:pt>
                <c:pt idx="535">
                  <c:v>1970</c:v>
                </c:pt>
                <c:pt idx="536">
                  <c:v>1970</c:v>
                </c:pt>
                <c:pt idx="537">
                  <c:v>1970</c:v>
                </c:pt>
                <c:pt idx="538">
                  <c:v>1970</c:v>
                </c:pt>
                <c:pt idx="539">
                  <c:v>1970</c:v>
                </c:pt>
                <c:pt idx="540">
                  <c:v>1971</c:v>
                </c:pt>
                <c:pt idx="541">
                  <c:v>1971</c:v>
                </c:pt>
                <c:pt idx="542">
                  <c:v>1971</c:v>
                </c:pt>
                <c:pt idx="543">
                  <c:v>1971</c:v>
                </c:pt>
                <c:pt idx="544">
                  <c:v>1971</c:v>
                </c:pt>
                <c:pt idx="545">
                  <c:v>1971</c:v>
                </c:pt>
                <c:pt idx="546">
                  <c:v>1971</c:v>
                </c:pt>
                <c:pt idx="547">
                  <c:v>1971</c:v>
                </c:pt>
                <c:pt idx="548">
                  <c:v>1971</c:v>
                </c:pt>
                <c:pt idx="549">
                  <c:v>1971</c:v>
                </c:pt>
                <c:pt idx="550">
                  <c:v>1971</c:v>
                </c:pt>
                <c:pt idx="551">
                  <c:v>1971</c:v>
                </c:pt>
                <c:pt idx="552">
                  <c:v>1972</c:v>
                </c:pt>
                <c:pt idx="553">
                  <c:v>1972</c:v>
                </c:pt>
                <c:pt idx="554">
                  <c:v>1972</c:v>
                </c:pt>
                <c:pt idx="555">
                  <c:v>1972</c:v>
                </c:pt>
                <c:pt idx="556">
                  <c:v>1972</c:v>
                </c:pt>
                <c:pt idx="557">
                  <c:v>1972</c:v>
                </c:pt>
                <c:pt idx="558">
                  <c:v>1972</c:v>
                </c:pt>
                <c:pt idx="559">
                  <c:v>1972</c:v>
                </c:pt>
                <c:pt idx="560">
                  <c:v>1972</c:v>
                </c:pt>
                <c:pt idx="561">
                  <c:v>1972</c:v>
                </c:pt>
                <c:pt idx="562">
                  <c:v>1972</c:v>
                </c:pt>
                <c:pt idx="563">
                  <c:v>1972</c:v>
                </c:pt>
                <c:pt idx="564">
                  <c:v>1973</c:v>
                </c:pt>
                <c:pt idx="565">
                  <c:v>1973</c:v>
                </c:pt>
                <c:pt idx="566">
                  <c:v>1973</c:v>
                </c:pt>
                <c:pt idx="567">
                  <c:v>1973</c:v>
                </c:pt>
                <c:pt idx="568">
                  <c:v>1973</c:v>
                </c:pt>
                <c:pt idx="569">
                  <c:v>1973</c:v>
                </c:pt>
                <c:pt idx="570">
                  <c:v>1973</c:v>
                </c:pt>
                <c:pt idx="571">
                  <c:v>1973</c:v>
                </c:pt>
                <c:pt idx="572">
                  <c:v>1973</c:v>
                </c:pt>
                <c:pt idx="573">
                  <c:v>1973</c:v>
                </c:pt>
                <c:pt idx="574">
                  <c:v>1973</c:v>
                </c:pt>
                <c:pt idx="575">
                  <c:v>1973</c:v>
                </c:pt>
                <c:pt idx="576">
                  <c:v>1974</c:v>
                </c:pt>
                <c:pt idx="577">
                  <c:v>1974</c:v>
                </c:pt>
                <c:pt idx="578">
                  <c:v>1974</c:v>
                </c:pt>
                <c:pt idx="579">
                  <c:v>1974</c:v>
                </c:pt>
                <c:pt idx="580">
                  <c:v>1974</c:v>
                </c:pt>
                <c:pt idx="581">
                  <c:v>1974</c:v>
                </c:pt>
                <c:pt idx="582">
                  <c:v>1974</c:v>
                </c:pt>
                <c:pt idx="583">
                  <c:v>1974</c:v>
                </c:pt>
                <c:pt idx="584">
                  <c:v>1974</c:v>
                </c:pt>
                <c:pt idx="585">
                  <c:v>1974</c:v>
                </c:pt>
                <c:pt idx="586">
                  <c:v>1974</c:v>
                </c:pt>
                <c:pt idx="587">
                  <c:v>1974</c:v>
                </c:pt>
                <c:pt idx="588">
                  <c:v>1975</c:v>
                </c:pt>
                <c:pt idx="589">
                  <c:v>1975</c:v>
                </c:pt>
                <c:pt idx="590">
                  <c:v>1975</c:v>
                </c:pt>
                <c:pt idx="591">
                  <c:v>1975</c:v>
                </c:pt>
                <c:pt idx="592">
                  <c:v>1975</c:v>
                </c:pt>
                <c:pt idx="593">
                  <c:v>1975</c:v>
                </c:pt>
                <c:pt idx="594">
                  <c:v>1975</c:v>
                </c:pt>
                <c:pt idx="595">
                  <c:v>1975</c:v>
                </c:pt>
                <c:pt idx="596">
                  <c:v>1975</c:v>
                </c:pt>
                <c:pt idx="597">
                  <c:v>1975</c:v>
                </c:pt>
                <c:pt idx="598">
                  <c:v>1975</c:v>
                </c:pt>
                <c:pt idx="599">
                  <c:v>1975</c:v>
                </c:pt>
                <c:pt idx="600">
                  <c:v>1976</c:v>
                </c:pt>
                <c:pt idx="601">
                  <c:v>1976</c:v>
                </c:pt>
                <c:pt idx="602">
                  <c:v>1976</c:v>
                </c:pt>
                <c:pt idx="603">
                  <c:v>1976</c:v>
                </c:pt>
                <c:pt idx="604">
                  <c:v>1976</c:v>
                </c:pt>
                <c:pt idx="605">
                  <c:v>1976</c:v>
                </c:pt>
                <c:pt idx="606">
                  <c:v>1976</c:v>
                </c:pt>
                <c:pt idx="607">
                  <c:v>1976</c:v>
                </c:pt>
                <c:pt idx="608">
                  <c:v>1976</c:v>
                </c:pt>
                <c:pt idx="609">
                  <c:v>1976</c:v>
                </c:pt>
                <c:pt idx="610">
                  <c:v>1976</c:v>
                </c:pt>
                <c:pt idx="611">
                  <c:v>1976</c:v>
                </c:pt>
                <c:pt idx="612">
                  <c:v>1977</c:v>
                </c:pt>
                <c:pt idx="613">
                  <c:v>1977</c:v>
                </c:pt>
                <c:pt idx="614">
                  <c:v>1977</c:v>
                </c:pt>
                <c:pt idx="615">
                  <c:v>1977</c:v>
                </c:pt>
                <c:pt idx="616">
                  <c:v>1977</c:v>
                </c:pt>
                <c:pt idx="617">
                  <c:v>1977</c:v>
                </c:pt>
                <c:pt idx="618">
                  <c:v>1977</c:v>
                </c:pt>
                <c:pt idx="619">
                  <c:v>1977</c:v>
                </c:pt>
                <c:pt idx="620">
                  <c:v>1977</c:v>
                </c:pt>
                <c:pt idx="621">
                  <c:v>1977</c:v>
                </c:pt>
                <c:pt idx="622">
                  <c:v>1977</c:v>
                </c:pt>
                <c:pt idx="623">
                  <c:v>1977</c:v>
                </c:pt>
                <c:pt idx="624">
                  <c:v>1978</c:v>
                </c:pt>
                <c:pt idx="625">
                  <c:v>1978</c:v>
                </c:pt>
                <c:pt idx="626">
                  <c:v>1978</c:v>
                </c:pt>
                <c:pt idx="627">
                  <c:v>1978</c:v>
                </c:pt>
                <c:pt idx="628">
                  <c:v>1978</c:v>
                </c:pt>
                <c:pt idx="629">
                  <c:v>1978</c:v>
                </c:pt>
                <c:pt idx="630">
                  <c:v>1978</c:v>
                </c:pt>
                <c:pt idx="631">
                  <c:v>1978</c:v>
                </c:pt>
                <c:pt idx="632">
                  <c:v>1978</c:v>
                </c:pt>
                <c:pt idx="633">
                  <c:v>1978</c:v>
                </c:pt>
                <c:pt idx="634">
                  <c:v>1978</c:v>
                </c:pt>
                <c:pt idx="635">
                  <c:v>1978</c:v>
                </c:pt>
                <c:pt idx="636">
                  <c:v>1979</c:v>
                </c:pt>
                <c:pt idx="637">
                  <c:v>1979</c:v>
                </c:pt>
                <c:pt idx="638">
                  <c:v>1979</c:v>
                </c:pt>
                <c:pt idx="639">
                  <c:v>1979</c:v>
                </c:pt>
                <c:pt idx="640">
                  <c:v>1979</c:v>
                </c:pt>
                <c:pt idx="641">
                  <c:v>1979</c:v>
                </c:pt>
                <c:pt idx="642">
                  <c:v>1979</c:v>
                </c:pt>
                <c:pt idx="643">
                  <c:v>1979</c:v>
                </c:pt>
                <c:pt idx="644">
                  <c:v>1979</c:v>
                </c:pt>
                <c:pt idx="645">
                  <c:v>1979</c:v>
                </c:pt>
                <c:pt idx="646">
                  <c:v>1979</c:v>
                </c:pt>
                <c:pt idx="647">
                  <c:v>1979</c:v>
                </c:pt>
                <c:pt idx="648">
                  <c:v>1980</c:v>
                </c:pt>
                <c:pt idx="649">
                  <c:v>1980</c:v>
                </c:pt>
                <c:pt idx="650">
                  <c:v>1980</c:v>
                </c:pt>
                <c:pt idx="651">
                  <c:v>1980</c:v>
                </c:pt>
                <c:pt idx="652">
                  <c:v>1980</c:v>
                </c:pt>
                <c:pt idx="653">
                  <c:v>1980</c:v>
                </c:pt>
                <c:pt idx="654">
                  <c:v>1980</c:v>
                </c:pt>
                <c:pt idx="655">
                  <c:v>1980</c:v>
                </c:pt>
                <c:pt idx="656">
                  <c:v>1980</c:v>
                </c:pt>
                <c:pt idx="657">
                  <c:v>1980</c:v>
                </c:pt>
                <c:pt idx="658">
                  <c:v>1980</c:v>
                </c:pt>
                <c:pt idx="659">
                  <c:v>1980</c:v>
                </c:pt>
                <c:pt idx="660">
                  <c:v>1981</c:v>
                </c:pt>
                <c:pt idx="661">
                  <c:v>1981</c:v>
                </c:pt>
                <c:pt idx="662">
                  <c:v>1981</c:v>
                </c:pt>
                <c:pt idx="663">
                  <c:v>1981</c:v>
                </c:pt>
                <c:pt idx="664">
                  <c:v>1981</c:v>
                </c:pt>
                <c:pt idx="665">
                  <c:v>1981</c:v>
                </c:pt>
                <c:pt idx="666">
                  <c:v>1981</c:v>
                </c:pt>
                <c:pt idx="667">
                  <c:v>1981</c:v>
                </c:pt>
                <c:pt idx="668">
                  <c:v>1981</c:v>
                </c:pt>
                <c:pt idx="669">
                  <c:v>1981</c:v>
                </c:pt>
                <c:pt idx="670">
                  <c:v>1981</c:v>
                </c:pt>
                <c:pt idx="671">
                  <c:v>1981</c:v>
                </c:pt>
                <c:pt idx="672">
                  <c:v>1982</c:v>
                </c:pt>
                <c:pt idx="673">
                  <c:v>1982</c:v>
                </c:pt>
                <c:pt idx="674">
                  <c:v>1982</c:v>
                </c:pt>
                <c:pt idx="675">
                  <c:v>1982</c:v>
                </c:pt>
                <c:pt idx="676">
                  <c:v>1982</c:v>
                </c:pt>
                <c:pt idx="677">
                  <c:v>1982</c:v>
                </c:pt>
                <c:pt idx="678">
                  <c:v>1982</c:v>
                </c:pt>
                <c:pt idx="679">
                  <c:v>1982</c:v>
                </c:pt>
                <c:pt idx="680">
                  <c:v>1982</c:v>
                </c:pt>
                <c:pt idx="681">
                  <c:v>1982</c:v>
                </c:pt>
                <c:pt idx="682">
                  <c:v>1982</c:v>
                </c:pt>
                <c:pt idx="683">
                  <c:v>1982</c:v>
                </c:pt>
                <c:pt idx="684">
                  <c:v>1983</c:v>
                </c:pt>
                <c:pt idx="685">
                  <c:v>1983</c:v>
                </c:pt>
                <c:pt idx="686">
                  <c:v>1983</c:v>
                </c:pt>
                <c:pt idx="687">
                  <c:v>1983</c:v>
                </c:pt>
                <c:pt idx="688">
                  <c:v>1983</c:v>
                </c:pt>
                <c:pt idx="689">
                  <c:v>1983</c:v>
                </c:pt>
                <c:pt idx="690">
                  <c:v>1983</c:v>
                </c:pt>
                <c:pt idx="691">
                  <c:v>1983</c:v>
                </c:pt>
                <c:pt idx="692">
                  <c:v>1983</c:v>
                </c:pt>
                <c:pt idx="693">
                  <c:v>1983</c:v>
                </c:pt>
                <c:pt idx="694">
                  <c:v>1983</c:v>
                </c:pt>
                <c:pt idx="695">
                  <c:v>1983</c:v>
                </c:pt>
                <c:pt idx="696">
                  <c:v>1984</c:v>
                </c:pt>
                <c:pt idx="697">
                  <c:v>1984</c:v>
                </c:pt>
                <c:pt idx="698">
                  <c:v>1984</c:v>
                </c:pt>
                <c:pt idx="699">
                  <c:v>1984</c:v>
                </c:pt>
                <c:pt idx="700">
                  <c:v>1984</c:v>
                </c:pt>
                <c:pt idx="701">
                  <c:v>1984</c:v>
                </c:pt>
                <c:pt idx="702">
                  <c:v>1984</c:v>
                </c:pt>
                <c:pt idx="703">
                  <c:v>1984</c:v>
                </c:pt>
                <c:pt idx="704">
                  <c:v>1984</c:v>
                </c:pt>
                <c:pt idx="705">
                  <c:v>1984</c:v>
                </c:pt>
                <c:pt idx="706">
                  <c:v>1984</c:v>
                </c:pt>
                <c:pt idx="707">
                  <c:v>1984</c:v>
                </c:pt>
                <c:pt idx="708">
                  <c:v>1985</c:v>
                </c:pt>
                <c:pt idx="709">
                  <c:v>1985</c:v>
                </c:pt>
                <c:pt idx="710">
                  <c:v>1985</c:v>
                </c:pt>
                <c:pt idx="711">
                  <c:v>1985</c:v>
                </c:pt>
                <c:pt idx="712">
                  <c:v>1985</c:v>
                </c:pt>
                <c:pt idx="713">
                  <c:v>1985</c:v>
                </c:pt>
                <c:pt idx="714">
                  <c:v>1985</c:v>
                </c:pt>
                <c:pt idx="715">
                  <c:v>1985</c:v>
                </c:pt>
                <c:pt idx="716">
                  <c:v>1985</c:v>
                </c:pt>
                <c:pt idx="717">
                  <c:v>1985</c:v>
                </c:pt>
                <c:pt idx="718">
                  <c:v>1985</c:v>
                </c:pt>
                <c:pt idx="719">
                  <c:v>1985</c:v>
                </c:pt>
                <c:pt idx="720">
                  <c:v>1986</c:v>
                </c:pt>
                <c:pt idx="721">
                  <c:v>1986</c:v>
                </c:pt>
                <c:pt idx="722">
                  <c:v>1986</c:v>
                </c:pt>
                <c:pt idx="723">
                  <c:v>1986</c:v>
                </c:pt>
                <c:pt idx="724">
                  <c:v>1986</c:v>
                </c:pt>
                <c:pt idx="725">
                  <c:v>1986</c:v>
                </c:pt>
                <c:pt idx="726">
                  <c:v>1986</c:v>
                </c:pt>
                <c:pt idx="727">
                  <c:v>1986</c:v>
                </c:pt>
                <c:pt idx="728">
                  <c:v>1986</c:v>
                </c:pt>
                <c:pt idx="729">
                  <c:v>1986</c:v>
                </c:pt>
                <c:pt idx="730">
                  <c:v>1986</c:v>
                </c:pt>
                <c:pt idx="731">
                  <c:v>1986</c:v>
                </c:pt>
                <c:pt idx="732">
                  <c:v>1987</c:v>
                </c:pt>
                <c:pt idx="733">
                  <c:v>1987</c:v>
                </c:pt>
                <c:pt idx="734">
                  <c:v>1987</c:v>
                </c:pt>
                <c:pt idx="735">
                  <c:v>1987</c:v>
                </c:pt>
                <c:pt idx="736">
                  <c:v>1987</c:v>
                </c:pt>
                <c:pt idx="737">
                  <c:v>1987</c:v>
                </c:pt>
                <c:pt idx="738">
                  <c:v>1987</c:v>
                </c:pt>
                <c:pt idx="739">
                  <c:v>1987</c:v>
                </c:pt>
                <c:pt idx="740">
                  <c:v>1987</c:v>
                </c:pt>
                <c:pt idx="741">
                  <c:v>1987</c:v>
                </c:pt>
                <c:pt idx="742">
                  <c:v>1987</c:v>
                </c:pt>
                <c:pt idx="743">
                  <c:v>1987</c:v>
                </c:pt>
                <c:pt idx="744">
                  <c:v>1988</c:v>
                </c:pt>
                <c:pt idx="745">
                  <c:v>1988</c:v>
                </c:pt>
                <c:pt idx="746">
                  <c:v>1988</c:v>
                </c:pt>
                <c:pt idx="747">
                  <c:v>1988</c:v>
                </c:pt>
                <c:pt idx="748">
                  <c:v>1988</c:v>
                </c:pt>
                <c:pt idx="749">
                  <c:v>1988</c:v>
                </c:pt>
                <c:pt idx="750">
                  <c:v>1988</c:v>
                </c:pt>
                <c:pt idx="751">
                  <c:v>1988</c:v>
                </c:pt>
                <c:pt idx="752">
                  <c:v>1988</c:v>
                </c:pt>
                <c:pt idx="753">
                  <c:v>1988</c:v>
                </c:pt>
                <c:pt idx="754">
                  <c:v>1988</c:v>
                </c:pt>
                <c:pt idx="755">
                  <c:v>1988</c:v>
                </c:pt>
                <c:pt idx="756">
                  <c:v>1989</c:v>
                </c:pt>
                <c:pt idx="757">
                  <c:v>1989</c:v>
                </c:pt>
                <c:pt idx="758">
                  <c:v>1989</c:v>
                </c:pt>
                <c:pt idx="759">
                  <c:v>1989</c:v>
                </c:pt>
                <c:pt idx="760">
                  <c:v>1989</c:v>
                </c:pt>
                <c:pt idx="761">
                  <c:v>1989</c:v>
                </c:pt>
                <c:pt idx="762">
                  <c:v>1989</c:v>
                </c:pt>
                <c:pt idx="763">
                  <c:v>1989</c:v>
                </c:pt>
                <c:pt idx="764">
                  <c:v>1989</c:v>
                </c:pt>
                <c:pt idx="765">
                  <c:v>1989</c:v>
                </c:pt>
                <c:pt idx="766">
                  <c:v>1989</c:v>
                </c:pt>
                <c:pt idx="767">
                  <c:v>1989</c:v>
                </c:pt>
                <c:pt idx="768">
                  <c:v>1990</c:v>
                </c:pt>
                <c:pt idx="769">
                  <c:v>1990</c:v>
                </c:pt>
                <c:pt idx="770">
                  <c:v>1990</c:v>
                </c:pt>
                <c:pt idx="771">
                  <c:v>1990</c:v>
                </c:pt>
                <c:pt idx="772">
                  <c:v>1990</c:v>
                </c:pt>
                <c:pt idx="773">
                  <c:v>1990</c:v>
                </c:pt>
                <c:pt idx="774">
                  <c:v>1990</c:v>
                </c:pt>
                <c:pt idx="775">
                  <c:v>1990</c:v>
                </c:pt>
                <c:pt idx="776">
                  <c:v>1990</c:v>
                </c:pt>
                <c:pt idx="777">
                  <c:v>1990</c:v>
                </c:pt>
                <c:pt idx="778">
                  <c:v>1990</c:v>
                </c:pt>
                <c:pt idx="779">
                  <c:v>1990</c:v>
                </c:pt>
                <c:pt idx="780">
                  <c:v>1991</c:v>
                </c:pt>
                <c:pt idx="781">
                  <c:v>1991</c:v>
                </c:pt>
                <c:pt idx="782">
                  <c:v>1991</c:v>
                </c:pt>
                <c:pt idx="783">
                  <c:v>1991</c:v>
                </c:pt>
                <c:pt idx="784">
                  <c:v>1991</c:v>
                </c:pt>
                <c:pt idx="785">
                  <c:v>1991</c:v>
                </c:pt>
                <c:pt idx="786">
                  <c:v>1991</c:v>
                </c:pt>
                <c:pt idx="787">
                  <c:v>1991</c:v>
                </c:pt>
                <c:pt idx="788">
                  <c:v>1991</c:v>
                </c:pt>
                <c:pt idx="789">
                  <c:v>1991</c:v>
                </c:pt>
                <c:pt idx="790">
                  <c:v>1991</c:v>
                </c:pt>
                <c:pt idx="791">
                  <c:v>1991</c:v>
                </c:pt>
                <c:pt idx="792">
                  <c:v>1992</c:v>
                </c:pt>
                <c:pt idx="793">
                  <c:v>1992</c:v>
                </c:pt>
                <c:pt idx="794">
                  <c:v>1992</c:v>
                </c:pt>
                <c:pt idx="795">
                  <c:v>1992</c:v>
                </c:pt>
                <c:pt idx="796">
                  <c:v>1992</c:v>
                </c:pt>
                <c:pt idx="797">
                  <c:v>1992</c:v>
                </c:pt>
                <c:pt idx="798">
                  <c:v>1992</c:v>
                </c:pt>
                <c:pt idx="799">
                  <c:v>1992</c:v>
                </c:pt>
                <c:pt idx="800">
                  <c:v>1992</c:v>
                </c:pt>
                <c:pt idx="801">
                  <c:v>1992</c:v>
                </c:pt>
                <c:pt idx="802">
                  <c:v>1992</c:v>
                </c:pt>
                <c:pt idx="803">
                  <c:v>1992</c:v>
                </c:pt>
                <c:pt idx="804">
                  <c:v>1993</c:v>
                </c:pt>
                <c:pt idx="805">
                  <c:v>1993</c:v>
                </c:pt>
                <c:pt idx="806">
                  <c:v>1993</c:v>
                </c:pt>
                <c:pt idx="807">
                  <c:v>1993</c:v>
                </c:pt>
                <c:pt idx="808">
                  <c:v>1993</c:v>
                </c:pt>
                <c:pt idx="809">
                  <c:v>1993</c:v>
                </c:pt>
                <c:pt idx="810">
                  <c:v>1993</c:v>
                </c:pt>
                <c:pt idx="811">
                  <c:v>1993</c:v>
                </c:pt>
                <c:pt idx="812">
                  <c:v>1993</c:v>
                </c:pt>
                <c:pt idx="813">
                  <c:v>1993</c:v>
                </c:pt>
                <c:pt idx="814">
                  <c:v>1993</c:v>
                </c:pt>
                <c:pt idx="815">
                  <c:v>1993</c:v>
                </c:pt>
                <c:pt idx="816">
                  <c:v>1994</c:v>
                </c:pt>
                <c:pt idx="817">
                  <c:v>1994</c:v>
                </c:pt>
                <c:pt idx="818">
                  <c:v>1994</c:v>
                </c:pt>
                <c:pt idx="819">
                  <c:v>1994</c:v>
                </c:pt>
                <c:pt idx="820">
                  <c:v>1994</c:v>
                </c:pt>
                <c:pt idx="821">
                  <c:v>1994</c:v>
                </c:pt>
                <c:pt idx="822">
                  <c:v>1994</c:v>
                </c:pt>
                <c:pt idx="823">
                  <c:v>1994</c:v>
                </c:pt>
                <c:pt idx="824">
                  <c:v>1994</c:v>
                </c:pt>
                <c:pt idx="825">
                  <c:v>1994</c:v>
                </c:pt>
                <c:pt idx="826">
                  <c:v>1994</c:v>
                </c:pt>
                <c:pt idx="827">
                  <c:v>1994</c:v>
                </c:pt>
                <c:pt idx="828">
                  <c:v>1995</c:v>
                </c:pt>
                <c:pt idx="829">
                  <c:v>1995</c:v>
                </c:pt>
                <c:pt idx="830">
                  <c:v>1995</c:v>
                </c:pt>
                <c:pt idx="831">
                  <c:v>1995</c:v>
                </c:pt>
                <c:pt idx="832">
                  <c:v>1995</c:v>
                </c:pt>
                <c:pt idx="833">
                  <c:v>1995</c:v>
                </c:pt>
                <c:pt idx="834">
                  <c:v>1995</c:v>
                </c:pt>
                <c:pt idx="835">
                  <c:v>1995</c:v>
                </c:pt>
                <c:pt idx="836">
                  <c:v>1995</c:v>
                </c:pt>
                <c:pt idx="837">
                  <c:v>1995</c:v>
                </c:pt>
                <c:pt idx="838">
                  <c:v>1995</c:v>
                </c:pt>
                <c:pt idx="839">
                  <c:v>1995</c:v>
                </c:pt>
                <c:pt idx="840">
                  <c:v>1996</c:v>
                </c:pt>
                <c:pt idx="841">
                  <c:v>1996</c:v>
                </c:pt>
                <c:pt idx="842">
                  <c:v>1996</c:v>
                </c:pt>
                <c:pt idx="843">
                  <c:v>1996</c:v>
                </c:pt>
                <c:pt idx="844">
                  <c:v>1996</c:v>
                </c:pt>
                <c:pt idx="845">
                  <c:v>1996</c:v>
                </c:pt>
                <c:pt idx="846">
                  <c:v>1996</c:v>
                </c:pt>
                <c:pt idx="847">
                  <c:v>1996</c:v>
                </c:pt>
                <c:pt idx="848">
                  <c:v>1996</c:v>
                </c:pt>
                <c:pt idx="849">
                  <c:v>1996</c:v>
                </c:pt>
                <c:pt idx="850">
                  <c:v>1996</c:v>
                </c:pt>
                <c:pt idx="851">
                  <c:v>1996</c:v>
                </c:pt>
                <c:pt idx="852">
                  <c:v>1997</c:v>
                </c:pt>
                <c:pt idx="853">
                  <c:v>1997</c:v>
                </c:pt>
                <c:pt idx="854">
                  <c:v>1997</c:v>
                </c:pt>
                <c:pt idx="855">
                  <c:v>1997</c:v>
                </c:pt>
                <c:pt idx="856">
                  <c:v>1997</c:v>
                </c:pt>
                <c:pt idx="857">
                  <c:v>1997</c:v>
                </c:pt>
                <c:pt idx="858">
                  <c:v>1997</c:v>
                </c:pt>
                <c:pt idx="859">
                  <c:v>1997</c:v>
                </c:pt>
                <c:pt idx="860">
                  <c:v>1997</c:v>
                </c:pt>
                <c:pt idx="861">
                  <c:v>1997</c:v>
                </c:pt>
                <c:pt idx="862">
                  <c:v>1997</c:v>
                </c:pt>
                <c:pt idx="863">
                  <c:v>1997</c:v>
                </c:pt>
                <c:pt idx="864">
                  <c:v>1998</c:v>
                </c:pt>
                <c:pt idx="865">
                  <c:v>1998</c:v>
                </c:pt>
                <c:pt idx="866">
                  <c:v>1998</c:v>
                </c:pt>
                <c:pt idx="867">
                  <c:v>1998</c:v>
                </c:pt>
                <c:pt idx="868">
                  <c:v>1998</c:v>
                </c:pt>
                <c:pt idx="869">
                  <c:v>1998</c:v>
                </c:pt>
                <c:pt idx="870">
                  <c:v>1998</c:v>
                </c:pt>
                <c:pt idx="871">
                  <c:v>1998</c:v>
                </c:pt>
                <c:pt idx="872">
                  <c:v>1998</c:v>
                </c:pt>
                <c:pt idx="873">
                  <c:v>1998</c:v>
                </c:pt>
                <c:pt idx="874">
                  <c:v>1998</c:v>
                </c:pt>
                <c:pt idx="875">
                  <c:v>1998</c:v>
                </c:pt>
                <c:pt idx="876">
                  <c:v>1999</c:v>
                </c:pt>
                <c:pt idx="877">
                  <c:v>1999</c:v>
                </c:pt>
                <c:pt idx="878">
                  <c:v>1999</c:v>
                </c:pt>
                <c:pt idx="879">
                  <c:v>1999</c:v>
                </c:pt>
                <c:pt idx="880">
                  <c:v>1999</c:v>
                </c:pt>
                <c:pt idx="881">
                  <c:v>1999</c:v>
                </c:pt>
                <c:pt idx="882">
                  <c:v>1999</c:v>
                </c:pt>
                <c:pt idx="883">
                  <c:v>1999</c:v>
                </c:pt>
                <c:pt idx="884">
                  <c:v>1999</c:v>
                </c:pt>
                <c:pt idx="885">
                  <c:v>1999</c:v>
                </c:pt>
                <c:pt idx="886">
                  <c:v>1999</c:v>
                </c:pt>
                <c:pt idx="887">
                  <c:v>1999</c:v>
                </c:pt>
                <c:pt idx="888">
                  <c:v>2000</c:v>
                </c:pt>
                <c:pt idx="889">
                  <c:v>2000</c:v>
                </c:pt>
                <c:pt idx="890">
                  <c:v>2000</c:v>
                </c:pt>
                <c:pt idx="891">
                  <c:v>2000</c:v>
                </c:pt>
                <c:pt idx="892">
                  <c:v>2000</c:v>
                </c:pt>
                <c:pt idx="893">
                  <c:v>2000</c:v>
                </c:pt>
                <c:pt idx="894">
                  <c:v>2000</c:v>
                </c:pt>
                <c:pt idx="895">
                  <c:v>2000</c:v>
                </c:pt>
                <c:pt idx="896">
                  <c:v>2000</c:v>
                </c:pt>
                <c:pt idx="897">
                  <c:v>2000</c:v>
                </c:pt>
                <c:pt idx="898">
                  <c:v>2000</c:v>
                </c:pt>
                <c:pt idx="899">
                  <c:v>2000</c:v>
                </c:pt>
                <c:pt idx="900">
                  <c:v>2001</c:v>
                </c:pt>
                <c:pt idx="901">
                  <c:v>2001</c:v>
                </c:pt>
                <c:pt idx="902">
                  <c:v>2001</c:v>
                </c:pt>
                <c:pt idx="903">
                  <c:v>2001</c:v>
                </c:pt>
                <c:pt idx="904">
                  <c:v>2001</c:v>
                </c:pt>
                <c:pt idx="905">
                  <c:v>2001</c:v>
                </c:pt>
                <c:pt idx="906">
                  <c:v>2001</c:v>
                </c:pt>
                <c:pt idx="907">
                  <c:v>2001</c:v>
                </c:pt>
                <c:pt idx="908">
                  <c:v>2001</c:v>
                </c:pt>
                <c:pt idx="909">
                  <c:v>2001</c:v>
                </c:pt>
                <c:pt idx="910">
                  <c:v>2001</c:v>
                </c:pt>
                <c:pt idx="911">
                  <c:v>2001</c:v>
                </c:pt>
                <c:pt idx="912">
                  <c:v>2002</c:v>
                </c:pt>
                <c:pt idx="913">
                  <c:v>2002</c:v>
                </c:pt>
                <c:pt idx="914">
                  <c:v>2002</c:v>
                </c:pt>
                <c:pt idx="915">
                  <c:v>2002</c:v>
                </c:pt>
                <c:pt idx="916">
                  <c:v>2002</c:v>
                </c:pt>
                <c:pt idx="917">
                  <c:v>2002</c:v>
                </c:pt>
                <c:pt idx="918">
                  <c:v>2002</c:v>
                </c:pt>
                <c:pt idx="919">
                  <c:v>2002</c:v>
                </c:pt>
                <c:pt idx="920">
                  <c:v>2002</c:v>
                </c:pt>
                <c:pt idx="921">
                  <c:v>2002</c:v>
                </c:pt>
                <c:pt idx="922">
                  <c:v>2002</c:v>
                </c:pt>
                <c:pt idx="923">
                  <c:v>2002</c:v>
                </c:pt>
                <c:pt idx="924">
                  <c:v>2003</c:v>
                </c:pt>
                <c:pt idx="925">
                  <c:v>2003</c:v>
                </c:pt>
                <c:pt idx="926">
                  <c:v>2003</c:v>
                </c:pt>
                <c:pt idx="927">
                  <c:v>2003</c:v>
                </c:pt>
                <c:pt idx="928">
                  <c:v>2003</c:v>
                </c:pt>
                <c:pt idx="929">
                  <c:v>2003</c:v>
                </c:pt>
                <c:pt idx="930">
                  <c:v>2003</c:v>
                </c:pt>
                <c:pt idx="931">
                  <c:v>2003</c:v>
                </c:pt>
                <c:pt idx="932">
                  <c:v>2003</c:v>
                </c:pt>
                <c:pt idx="933">
                  <c:v>2003</c:v>
                </c:pt>
                <c:pt idx="934">
                  <c:v>2003</c:v>
                </c:pt>
                <c:pt idx="935">
                  <c:v>2003</c:v>
                </c:pt>
                <c:pt idx="936">
                  <c:v>2004</c:v>
                </c:pt>
                <c:pt idx="937">
                  <c:v>2004</c:v>
                </c:pt>
                <c:pt idx="938">
                  <c:v>2004</c:v>
                </c:pt>
                <c:pt idx="939">
                  <c:v>2004</c:v>
                </c:pt>
                <c:pt idx="940">
                  <c:v>2004</c:v>
                </c:pt>
                <c:pt idx="941">
                  <c:v>2004</c:v>
                </c:pt>
                <c:pt idx="942">
                  <c:v>2004</c:v>
                </c:pt>
                <c:pt idx="943">
                  <c:v>2004</c:v>
                </c:pt>
                <c:pt idx="944">
                  <c:v>2004</c:v>
                </c:pt>
                <c:pt idx="945">
                  <c:v>2004</c:v>
                </c:pt>
                <c:pt idx="946">
                  <c:v>2004</c:v>
                </c:pt>
                <c:pt idx="947">
                  <c:v>2004</c:v>
                </c:pt>
                <c:pt idx="948">
                  <c:v>2005</c:v>
                </c:pt>
                <c:pt idx="949">
                  <c:v>2005</c:v>
                </c:pt>
                <c:pt idx="950">
                  <c:v>2005</c:v>
                </c:pt>
                <c:pt idx="951">
                  <c:v>2005</c:v>
                </c:pt>
                <c:pt idx="952">
                  <c:v>2005</c:v>
                </c:pt>
                <c:pt idx="953">
                  <c:v>2005</c:v>
                </c:pt>
                <c:pt idx="954">
                  <c:v>2005</c:v>
                </c:pt>
                <c:pt idx="955">
                  <c:v>2005</c:v>
                </c:pt>
                <c:pt idx="956">
                  <c:v>2005</c:v>
                </c:pt>
                <c:pt idx="957">
                  <c:v>2005</c:v>
                </c:pt>
                <c:pt idx="958">
                  <c:v>2005</c:v>
                </c:pt>
                <c:pt idx="959">
                  <c:v>2005</c:v>
                </c:pt>
                <c:pt idx="960">
                  <c:v>2006</c:v>
                </c:pt>
                <c:pt idx="961">
                  <c:v>2006</c:v>
                </c:pt>
                <c:pt idx="962">
                  <c:v>2006</c:v>
                </c:pt>
                <c:pt idx="963">
                  <c:v>2006</c:v>
                </c:pt>
                <c:pt idx="964">
                  <c:v>2006</c:v>
                </c:pt>
                <c:pt idx="965">
                  <c:v>2006</c:v>
                </c:pt>
                <c:pt idx="966">
                  <c:v>2006</c:v>
                </c:pt>
                <c:pt idx="967">
                  <c:v>2006</c:v>
                </c:pt>
                <c:pt idx="968">
                  <c:v>2006</c:v>
                </c:pt>
                <c:pt idx="969">
                  <c:v>2006</c:v>
                </c:pt>
                <c:pt idx="970">
                  <c:v>2006</c:v>
                </c:pt>
                <c:pt idx="971">
                  <c:v>2006</c:v>
                </c:pt>
                <c:pt idx="972">
                  <c:v>2007</c:v>
                </c:pt>
                <c:pt idx="973">
                  <c:v>2007</c:v>
                </c:pt>
                <c:pt idx="974">
                  <c:v>2007</c:v>
                </c:pt>
                <c:pt idx="975">
                  <c:v>2007</c:v>
                </c:pt>
                <c:pt idx="976">
                  <c:v>2007</c:v>
                </c:pt>
                <c:pt idx="977">
                  <c:v>2007</c:v>
                </c:pt>
                <c:pt idx="978">
                  <c:v>2007</c:v>
                </c:pt>
                <c:pt idx="979">
                  <c:v>2007</c:v>
                </c:pt>
                <c:pt idx="980">
                  <c:v>2007</c:v>
                </c:pt>
                <c:pt idx="981">
                  <c:v>2007</c:v>
                </c:pt>
                <c:pt idx="982">
                  <c:v>2007</c:v>
                </c:pt>
                <c:pt idx="983">
                  <c:v>2007</c:v>
                </c:pt>
                <c:pt idx="984">
                  <c:v>2008</c:v>
                </c:pt>
                <c:pt idx="985">
                  <c:v>2008</c:v>
                </c:pt>
                <c:pt idx="986">
                  <c:v>2008</c:v>
                </c:pt>
                <c:pt idx="987">
                  <c:v>2008</c:v>
                </c:pt>
                <c:pt idx="988">
                  <c:v>2008</c:v>
                </c:pt>
                <c:pt idx="989">
                  <c:v>2008</c:v>
                </c:pt>
                <c:pt idx="990">
                  <c:v>2008</c:v>
                </c:pt>
                <c:pt idx="991">
                  <c:v>2008</c:v>
                </c:pt>
                <c:pt idx="992">
                  <c:v>2008</c:v>
                </c:pt>
                <c:pt idx="993">
                  <c:v>2008</c:v>
                </c:pt>
                <c:pt idx="994">
                  <c:v>2008</c:v>
                </c:pt>
                <c:pt idx="995">
                  <c:v>2008</c:v>
                </c:pt>
                <c:pt idx="996">
                  <c:v>2009</c:v>
                </c:pt>
                <c:pt idx="997">
                  <c:v>2009</c:v>
                </c:pt>
                <c:pt idx="998">
                  <c:v>2009</c:v>
                </c:pt>
                <c:pt idx="999">
                  <c:v>2009</c:v>
                </c:pt>
                <c:pt idx="1000">
                  <c:v>2009</c:v>
                </c:pt>
                <c:pt idx="1001">
                  <c:v>2009</c:v>
                </c:pt>
                <c:pt idx="1002">
                  <c:v>2009</c:v>
                </c:pt>
                <c:pt idx="1003">
                  <c:v>2009</c:v>
                </c:pt>
                <c:pt idx="1004">
                  <c:v>2009</c:v>
                </c:pt>
                <c:pt idx="1005">
                  <c:v>2009</c:v>
                </c:pt>
                <c:pt idx="1006">
                  <c:v>2009</c:v>
                </c:pt>
                <c:pt idx="1007">
                  <c:v>2009</c:v>
                </c:pt>
                <c:pt idx="1008">
                  <c:v>2010</c:v>
                </c:pt>
                <c:pt idx="1009">
                  <c:v>2010</c:v>
                </c:pt>
                <c:pt idx="1010">
                  <c:v>2010</c:v>
                </c:pt>
                <c:pt idx="1011">
                  <c:v>2010</c:v>
                </c:pt>
                <c:pt idx="1012">
                  <c:v>2010</c:v>
                </c:pt>
                <c:pt idx="1013">
                  <c:v>2010</c:v>
                </c:pt>
                <c:pt idx="1014">
                  <c:v>2010</c:v>
                </c:pt>
                <c:pt idx="1015">
                  <c:v>2010</c:v>
                </c:pt>
                <c:pt idx="1016">
                  <c:v>2010</c:v>
                </c:pt>
                <c:pt idx="1017">
                  <c:v>2010</c:v>
                </c:pt>
                <c:pt idx="1018">
                  <c:v>2010</c:v>
                </c:pt>
                <c:pt idx="1019">
                  <c:v>2010</c:v>
                </c:pt>
                <c:pt idx="1020">
                  <c:v>2011</c:v>
                </c:pt>
                <c:pt idx="1021">
                  <c:v>2011</c:v>
                </c:pt>
                <c:pt idx="1022">
                  <c:v>2011</c:v>
                </c:pt>
                <c:pt idx="1023">
                  <c:v>2011</c:v>
                </c:pt>
                <c:pt idx="1024">
                  <c:v>2011</c:v>
                </c:pt>
                <c:pt idx="1025">
                  <c:v>2011</c:v>
                </c:pt>
                <c:pt idx="1026">
                  <c:v>2011</c:v>
                </c:pt>
                <c:pt idx="1027">
                  <c:v>2011</c:v>
                </c:pt>
                <c:pt idx="1028">
                  <c:v>2011</c:v>
                </c:pt>
                <c:pt idx="1029">
                  <c:v>2011</c:v>
                </c:pt>
                <c:pt idx="1030">
                  <c:v>2011</c:v>
                </c:pt>
                <c:pt idx="1031">
                  <c:v>2011</c:v>
                </c:pt>
                <c:pt idx="1032">
                  <c:v>2012</c:v>
                </c:pt>
                <c:pt idx="1033">
                  <c:v>2012</c:v>
                </c:pt>
                <c:pt idx="1034">
                  <c:v>2012</c:v>
                </c:pt>
                <c:pt idx="1035">
                  <c:v>2012</c:v>
                </c:pt>
                <c:pt idx="1036">
                  <c:v>2012</c:v>
                </c:pt>
                <c:pt idx="1037">
                  <c:v>2012</c:v>
                </c:pt>
                <c:pt idx="1038">
                  <c:v>2012</c:v>
                </c:pt>
                <c:pt idx="1039">
                  <c:v>2012</c:v>
                </c:pt>
                <c:pt idx="1040">
                  <c:v>2012</c:v>
                </c:pt>
                <c:pt idx="1041">
                  <c:v>2012</c:v>
                </c:pt>
                <c:pt idx="1042">
                  <c:v>2012</c:v>
                </c:pt>
                <c:pt idx="1043">
                  <c:v>2012</c:v>
                </c:pt>
                <c:pt idx="1044">
                  <c:v>2013</c:v>
                </c:pt>
                <c:pt idx="1045">
                  <c:v>2013</c:v>
                </c:pt>
                <c:pt idx="1046">
                  <c:v>2013</c:v>
                </c:pt>
                <c:pt idx="1047">
                  <c:v>2013</c:v>
                </c:pt>
                <c:pt idx="1048">
                  <c:v>2013</c:v>
                </c:pt>
                <c:pt idx="1049">
                  <c:v>2013</c:v>
                </c:pt>
                <c:pt idx="1050">
                  <c:v>2013</c:v>
                </c:pt>
                <c:pt idx="1051">
                  <c:v>2013</c:v>
                </c:pt>
                <c:pt idx="1052">
                  <c:v>2013</c:v>
                </c:pt>
                <c:pt idx="1053">
                  <c:v>2013</c:v>
                </c:pt>
                <c:pt idx="1054">
                  <c:v>2013</c:v>
                </c:pt>
                <c:pt idx="1055">
                  <c:v>2013</c:v>
                </c:pt>
                <c:pt idx="1056">
                  <c:v>2014</c:v>
                </c:pt>
                <c:pt idx="1057">
                  <c:v>2014</c:v>
                </c:pt>
                <c:pt idx="1058">
                  <c:v>2014</c:v>
                </c:pt>
                <c:pt idx="1059">
                  <c:v>2014</c:v>
                </c:pt>
                <c:pt idx="1060">
                  <c:v>2014</c:v>
                </c:pt>
                <c:pt idx="1061">
                  <c:v>2014</c:v>
                </c:pt>
                <c:pt idx="1062">
                  <c:v>2014</c:v>
                </c:pt>
                <c:pt idx="1063">
                  <c:v>2014</c:v>
                </c:pt>
                <c:pt idx="1064">
                  <c:v>2014</c:v>
                </c:pt>
                <c:pt idx="1065">
                  <c:v>2014</c:v>
                </c:pt>
                <c:pt idx="1066">
                  <c:v>2014</c:v>
                </c:pt>
                <c:pt idx="1067">
                  <c:v>2014</c:v>
                </c:pt>
                <c:pt idx="1068">
                  <c:v>2015</c:v>
                </c:pt>
                <c:pt idx="1069">
                  <c:v>2015</c:v>
                </c:pt>
                <c:pt idx="1070">
                  <c:v>2015</c:v>
                </c:pt>
                <c:pt idx="1071">
                  <c:v>2015</c:v>
                </c:pt>
                <c:pt idx="1072">
                  <c:v>2015</c:v>
                </c:pt>
                <c:pt idx="1073">
                  <c:v>2015</c:v>
                </c:pt>
                <c:pt idx="1074">
                  <c:v>2015</c:v>
                </c:pt>
                <c:pt idx="1075">
                  <c:v>2015</c:v>
                </c:pt>
                <c:pt idx="1076">
                  <c:v>2015</c:v>
                </c:pt>
                <c:pt idx="1077">
                  <c:v>2015</c:v>
                </c:pt>
                <c:pt idx="1078">
                  <c:v>2015</c:v>
                </c:pt>
                <c:pt idx="1079">
                  <c:v>2015</c:v>
                </c:pt>
                <c:pt idx="1080">
                  <c:v>2016</c:v>
                </c:pt>
                <c:pt idx="1081">
                  <c:v>2016</c:v>
                </c:pt>
                <c:pt idx="1082">
                  <c:v>2016</c:v>
                </c:pt>
                <c:pt idx="1083">
                  <c:v>2016</c:v>
                </c:pt>
                <c:pt idx="1084">
                  <c:v>2016</c:v>
                </c:pt>
                <c:pt idx="1085">
                  <c:v>2016</c:v>
                </c:pt>
                <c:pt idx="1086">
                  <c:v>2016</c:v>
                </c:pt>
                <c:pt idx="1087">
                  <c:v>2016</c:v>
                </c:pt>
                <c:pt idx="1088">
                  <c:v>2016</c:v>
                </c:pt>
                <c:pt idx="1089">
                  <c:v>2016</c:v>
                </c:pt>
                <c:pt idx="1090">
                  <c:v>2016</c:v>
                </c:pt>
                <c:pt idx="1091">
                  <c:v>2016</c:v>
                </c:pt>
                <c:pt idx="1092">
                  <c:v>2017</c:v>
                </c:pt>
                <c:pt idx="1093">
                  <c:v>2017</c:v>
                </c:pt>
                <c:pt idx="1094">
                  <c:v>2017</c:v>
                </c:pt>
                <c:pt idx="1095">
                  <c:v>2017</c:v>
                </c:pt>
                <c:pt idx="1096">
                  <c:v>2017</c:v>
                </c:pt>
                <c:pt idx="1097">
                  <c:v>2017</c:v>
                </c:pt>
                <c:pt idx="1098">
                  <c:v>2017</c:v>
                </c:pt>
                <c:pt idx="1099">
                  <c:v>2017</c:v>
                </c:pt>
                <c:pt idx="1100">
                  <c:v>2017</c:v>
                </c:pt>
                <c:pt idx="1101">
                  <c:v>2017</c:v>
                </c:pt>
                <c:pt idx="1102">
                  <c:v>2017</c:v>
                </c:pt>
                <c:pt idx="1103">
                  <c:v>2017</c:v>
                </c:pt>
                <c:pt idx="1104">
                  <c:v>2018</c:v>
                </c:pt>
                <c:pt idx="1105">
                  <c:v>2018</c:v>
                </c:pt>
                <c:pt idx="1106">
                  <c:v>2018</c:v>
                </c:pt>
                <c:pt idx="1107">
                  <c:v>2018</c:v>
                </c:pt>
                <c:pt idx="1108">
                  <c:v>2018</c:v>
                </c:pt>
                <c:pt idx="1109">
                  <c:v>2018</c:v>
                </c:pt>
                <c:pt idx="1110">
                  <c:v>2018</c:v>
                </c:pt>
                <c:pt idx="1111">
                  <c:v>2018</c:v>
                </c:pt>
                <c:pt idx="1112">
                  <c:v>2018</c:v>
                </c:pt>
                <c:pt idx="1113">
                  <c:v>2018</c:v>
                </c:pt>
                <c:pt idx="1114">
                  <c:v>2018</c:v>
                </c:pt>
                <c:pt idx="1115">
                  <c:v>2018</c:v>
                </c:pt>
                <c:pt idx="1116">
                  <c:v>2019</c:v>
                </c:pt>
                <c:pt idx="1117">
                  <c:v>2019</c:v>
                </c:pt>
                <c:pt idx="1118">
                  <c:v>2019</c:v>
                </c:pt>
                <c:pt idx="1119">
                  <c:v>2019</c:v>
                </c:pt>
                <c:pt idx="1120">
                  <c:v>2019</c:v>
                </c:pt>
                <c:pt idx="1121">
                  <c:v>2019</c:v>
                </c:pt>
                <c:pt idx="1122">
                  <c:v>2019</c:v>
                </c:pt>
                <c:pt idx="1123">
                  <c:v>2019</c:v>
                </c:pt>
                <c:pt idx="1124">
                  <c:v>2019</c:v>
                </c:pt>
                <c:pt idx="1125">
                  <c:v>2019</c:v>
                </c:pt>
                <c:pt idx="1126">
                  <c:v>2019</c:v>
                </c:pt>
                <c:pt idx="1127">
                  <c:v>2019</c:v>
                </c:pt>
                <c:pt idx="1128">
                  <c:v>2020</c:v>
                </c:pt>
                <c:pt idx="1129">
                  <c:v>2020</c:v>
                </c:pt>
                <c:pt idx="1130">
                  <c:v>2020</c:v>
                </c:pt>
                <c:pt idx="1131">
                  <c:v>2020</c:v>
                </c:pt>
                <c:pt idx="1132">
                  <c:v>2020</c:v>
                </c:pt>
                <c:pt idx="1133">
                  <c:v>2020</c:v>
                </c:pt>
                <c:pt idx="1134">
                  <c:v>2020</c:v>
                </c:pt>
                <c:pt idx="1135">
                  <c:v>2020</c:v>
                </c:pt>
                <c:pt idx="1136">
                  <c:v>2020</c:v>
                </c:pt>
                <c:pt idx="1137">
                  <c:v>2020</c:v>
                </c:pt>
                <c:pt idx="1138">
                  <c:v>2020</c:v>
                </c:pt>
                <c:pt idx="1139">
                  <c:v>2020</c:v>
                </c:pt>
                <c:pt idx="1140">
                  <c:v>2021</c:v>
                </c:pt>
                <c:pt idx="1141">
                  <c:v>2021</c:v>
                </c:pt>
                <c:pt idx="1142">
                  <c:v>2021</c:v>
                </c:pt>
                <c:pt idx="1143">
                  <c:v>2021</c:v>
                </c:pt>
                <c:pt idx="1144">
                  <c:v>2021</c:v>
                </c:pt>
                <c:pt idx="1145">
                  <c:v>2021</c:v>
                </c:pt>
                <c:pt idx="1146">
                  <c:v>2021</c:v>
                </c:pt>
                <c:pt idx="1147">
                  <c:v>2021</c:v>
                </c:pt>
                <c:pt idx="1148">
                  <c:v>2021</c:v>
                </c:pt>
                <c:pt idx="1149">
                  <c:v>2021</c:v>
                </c:pt>
                <c:pt idx="1150">
                  <c:v>2021</c:v>
                </c:pt>
                <c:pt idx="1151">
                  <c:v>2021</c:v>
                </c:pt>
                <c:pt idx="1152">
                  <c:v>2022</c:v>
                </c:pt>
                <c:pt idx="1153">
                  <c:v>2022</c:v>
                </c:pt>
                <c:pt idx="1154">
                  <c:v>2022</c:v>
                </c:pt>
                <c:pt idx="1155">
                  <c:v>2022</c:v>
                </c:pt>
                <c:pt idx="1156">
                  <c:v>2022</c:v>
                </c:pt>
                <c:pt idx="1157">
                  <c:v>2022</c:v>
                </c:pt>
                <c:pt idx="1158">
                  <c:v>2022</c:v>
                </c:pt>
                <c:pt idx="1159">
                  <c:v>2022</c:v>
                </c:pt>
                <c:pt idx="1160">
                  <c:v>2022</c:v>
                </c:pt>
                <c:pt idx="1161">
                  <c:v>2022</c:v>
                </c:pt>
                <c:pt idx="1162">
                  <c:v>2022</c:v>
                </c:pt>
                <c:pt idx="1163">
                  <c:v>2022</c:v>
                </c:pt>
                <c:pt idx="1164">
                  <c:v>2023</c:v>
                </c:pt>
                <c:pt idx="1165">
                  <c:v>2023</c:v>
                </c:pt>
                <c:pt idx="1166">
                  <c:v>2023</c:v>
                </c:pt>
                <c:pt idx="1167">
                  <c:v>2023</c:v>
                </c:pt>
                <c:pt idx="1168">
                  <c:v>2023</c:v>
                </c:pt>
                <c:pt idx="1169">
                  <c:v>2023</c:v>
                </c:pt>
                <c:pt idx="1170">
                  <c:v>2023</c:v>
                </c:pt>
                <c:pt idx="1171">
                  <c:v>2023</c:v>
                </c:pt>
                <c:pt idx="1172">
                  <c:v>2023</c:v>
                </c:pt>
                <c:pt idx="1173">
                  <c:v>2023</c:v>
                </c:pt>
                <c:pt idx="1174">
                  <c:v>2023</c:v>
                </c:pt>
                <c:pt idx="1175">
                  <c:v>2023</c:v>
                </c:pt>
                <c:pt idx="1176">
                  <c:v>2024</c:v>
                </c:pt>
                <c:pt idx="1177">
                  <c:v>2024</c:v>
                </c:pt>
                <c:pt idx="1178">
                  <c:v>2024</c:v>
                </c:pt>
                <c:pt idx="1179">
                  <c:v>2024</c:v>
                </c:pt>
                <c:pt idx="1180">
                  <c:v>2024</c:v>
                </c:pt>
                <c:pt idx="1181">
                  <c:v>2024</c:v>
                </c:pt>
                <c:pt idx="1182">
                  <c:v>2024</c:v>
                </c:pt>
                <c:pt idx="1183">
                  <c:v>2024</c:v>
                </c:pt>
                <c:pt idx="1184">
                  <c:v>2024</c:v>
                </c:pt>
                <c:pt idx="1185">
                  <c:v>2024</c:v>
                </c:pt>
                <c:pt idx="1186">
                  <c:v>2024</c:v>
                </c:pt>
                <c:pt idx="1187">
                  <c:v>2024</c:v>
                </c:pt>
              </c:numCache>
            </c:numRef>
          </c:cat>
          <c:val>
            <c:numRef>
              <c:f>'Stay Invested Charts'!$V$2:$V$1189</c:f>
              <c:numCache>
                <c:formatCode>_("$"* #,##0_);_("$"* \(#,##0\);_("$"* "-"??_);_(@_)</c:formatCode>
                <c:ptCount val="1188"/>
                <c:pt idx="0">
                  <c:v>1000</c:v>
                </c:pt>
                <c:pt idx="1">
                  <c:v>1000</c:v>
                </c:pt>
                <c:pt idx="2">
                  <c:v>994.41340782122927</c:v>
                </c:pt>
                <c:pt idx="3">
                  <c:v>1000.0000000000001</c:v>
                </c:pt>
                <c:pt idx="4">
                  <c:v>994.41340782122938</c:v>
                </c:pt>
                <c:pt idx="5">
                  <c:v>988.82681564245831</c:v>
                </c:pt>
                <c:pt idx="6">
                  <c:v>977.6536312849164</c:v>
                </c:pt>
                <c:pt idx="7">
                  <c:v>972.06703910614533</c:v>
                </c:pt>
                <c:pt idx="8">
                  <c:v>977.65363128491629</c:v>
                </c:pt>
                <c:pt idx="9">
                  <c:v>983.24022346368736</c:v>
                </c:pt>
                <c:pt idx="10">
                  <c:v>988.8268156424582</c:v>
                </c:pt>
                <c:pt idx="11">
                  <c:v>988.8268156424582</c:v>
                </c:pt>
                <c:pt idx="12">
                  <c:v>977.65363128491629</c:v>
                </c:pt>
                <c:pt idx="13">
                  <c:v>972.06703910614522</c:v>
                </c:pt>
                <c:pt idx="14">
                  <c:v>966.48044692737449</c:v>
                </c:pt>
                <c:pt idx="15">
                  <c:v>966.48044692737449</c:v>
                </c:pt>
                <c:pt idx="16">
                  <c:v>972.06703910614533</c:v>
                </c:pt>
                <c:pt idx="17">
                  <c:v>983.24022346368736</c:v>
                </c:pt>
                <c:pt idx="18">
                  <c:v>966.48044692737449</c:v>
                </c:pt>
                <c:pt idx="19">
                  <c:v>960.89385474860353</c:v>
                </c:pt>
                <c:pt idx="20">
                  <c:v>966.48044692737449</c:v>
                </c:pt>
                <c:pt idx="21">
                  <c:v>972.06703910614533</c:v>
                </c:pt>
                <c:pt idx="22">
                  <c:v>966.4804469273746</c:v>
                </c:pt>
                <c:pt idx="23">
                  <c:v>966.4804469273746</c:v>
                </c:pt>
                <c:pt idx="24">
                  <c:v>966.4804469273746</c:v>
                </c:pt>
                <c:pt idx="25">
                  <c:v>955.30726256983269</c:v>
                </c:pt>
                <c:pt idx="26">
                  <c:v>955.30726256983269</c:v>
                </c:pt>
                <c:pt idx="27">
                  <c:v>955.30726256983269</c:v>
                </c:pt>
                <c:pt idx="28">
                  <c:v>960.89385474860353</c:v>
                </c:pt>
                <c:pt idx="29">
                  <c:v>955.30726256983269</c:v>
                </c:pt>
                <c:pt idx="30">
                  <c:v>955.30726256983269</c:v>
                </c:pt>
                <c:pt idx="31">
                  <c:v>955.30726256983269</c:v>
                </c:pt>
                <c:pt idx="32">
                  <c:v>966.48044692737449</c:v>
                </c:pt>
                <c:pt idx="33">
                  <c:v>960.89385474860353</c:v>
                </c:pt>
                <c:pt idx="34">
                  <c:v>960.89385474860353</c:v>
                </c:pt>
                <c:pt idx="35">
                  <c:v>955.30726256983269</c:v>
                </c:pt>
                <c:pt idx="36">
                  <c:v>955.30726256983269</c:v>
                </c:pt>
                <c:pt idx="37">
                  <c:v>955.30726256983269</c:v>
                </c:pt>
                <c:pt idx="38">
                  <c:v>949.72067039106173</c:v>
                </c:pt>
                <c:pt idx="39">
                  <c:v>944.13407821229066</c:v>
                </c:pt>
                <c:pt idx="40">
                  <c:v>949.72067039106162</c:v>
                </c:pt>
                <c:pt idx="41">
                  <c:v>955.30726256983257</c:v>
                </c:pt>
                <c:pt idx="42">
                  <c:v>966.48044692737437</c:v>
                </c:pt>
                <c:pt idx="43">
                  <c:v>966.48044692737437</c:v>
                </c:pt>
                <c:pt idx="44">
                  <c:v>966.48044692737437</c:v>
                </c:pt>
                <c:pt idx="45">
                  <c:v>966.48044692737437</c:v>
                </c:pt>
                <c:pt idx="46">
                  <c:v>966.48044692737437</c:v>
                </c:pt>
                <c:pt idx="47">
                  <c:v>960.89385474860342</c:v>
                </c:pt>
                <c:pt idx="48">
                  <c:v>955.30726256983257</c:v>
                </c:pt>
                <c:pt idx="49">
                  <c:v>949.72067039106162</c:v>
                </c:pt>
                <c:pt idx="50">
                  <c:v>944.13407821229055</c:v>
                </c:pt>
                <c:pt idx="51">
                  <c:v>949.7206703910615</c:v>
                </c:pt>
                <c:pt idx="52">
                  <c:v>944.13407821229043</c:v>
                </c:pt>
                <c:pt idx="53">
                  <c:v>938.54748603351959</c:v>
                </c:pt>
                <c:pt idx="54">
                  <c:v>927.37430167597768</c:v>
                </c:pt>
                <c:pt idx="55">
                  <c:v>921.78770949720661</c:v>
                </c:pt>
                <c:pt idx="56">
                  <c:v>927.37430167597756</c:v>
                </c:pt>
                <c:pt idx="57">
                  <c:v>921.78770949720649</c:v>
                </c:pt>
                <c:pt idx="58">
                  <c:v>916.20111731843554</c:v>
                </c:pt>
                <c:pt idx="59">
                  <c:v>899.44134078212289</c:v>
                </c:pt>
                <c:pt idx="60">
                  <c:v>888.26815642458098</c:v>
                </c:pt>
                <c:pt idx="61">
                  <c:v>877.09497206703895</c:v>
                </c:pt>
                <c:pt idx="62">
                  <c:v>871.508379888268</c:v>
                </c:pt>
                <c:pt idx="63">
                  <c:v>865.92178770949704</c:v>
                </c:pt>
                <c:pt idx="64">
                  <c:v>854.74860335195524</c:v>
                </c:pt>
                <c:pt idx="65">
                  <c:v>843.57541899441333</c:v>
                </c:pt>
                <c:pt idx="66">
                  <c:v>843.57541899441333</c:v>
                </c:pt>
                <c:pt idx="67">
                  <c:v>843.57541899441333</c:v>
                </c:pt>
                <c:pt idx="68">
                  <c:v>837.98882681564248</c:v>
                </c:pt>
                <c:pt idx="69">
                  <c:v>832.40223463687164</c:v>
                </c:pt>
                <c:pt idx="70">
                  <c:v>821.22905027932961</c:v>
                </c:pt>
                <c:pt idx="71">
                  <c:v>815.64245810055866</c:v>
                </c:pt>
                <c:pt idx="72">
                  <c:v>798.88268156424579</c:v>
                </c:pt>
                <c:pt idx="73">
                  <c:v>787.70949720670387</c:v>
                </c:pt>
                <c:pt idx="74">
                  <c:v>782.12290502793292</c:v>
                </c:pt>
                <c:pt idx="75">
                  <c:v>776.53631284916196</c:v>
                </c:pt>
                <c:pt idx="76">
                  <c:v>765.36312849162005</c:v>
                </c:pt>
                <c:pt idx="77">
                  <c:v>759.77653631284909</c:v>
                </c:pt>
                <c:pt idx="78">
                  <c:v>759.77653631284909</c:v>
                </c:pt>
                <c:pt idx="79">
                  <c:v>754.18994413407813</c:v>
                </c:pt>
                <c:pt idx="80">
                  <c:v>748.60335195530718</c:v>
                </c:pt>
                <c:pt idx="81">
                  <c:v>743.01675977653622</c:v>
                </c:pt>
                <c:pt idx="82">
                  <c:v>737.43016759776526</c:v>
                </c:pt>
                <c:pt idx="83">
                  <c:v>731.84357541899431</c:v>
                </c:pt>
                <c:pt idx="84">
                  <c:v>720.67039106145251</c:v>
                </c:pt>
                <c:pt idx="85">
                  <c:v>709.49720670391059</c:v>
                </c:pt>
                <c:pt idx="86">
                  <c:v>703.91061452513964</c:v>
                </c:pt>
                <c:pt idx="87">
                  <c:v>703.91061452513964</c:v>
                </c:pt>
                <c:pt idx="88">
                  <c:v>703.91061452513964</c:v>
                </c:pt>
                <c:pt idx="89">
                  <c:v>709.49720670391059</c:v>
                </c:pt>
                <c:pt idx="90">
                  <c:v>731.84357541899431</c:v>
                </c:pt>
                <c:pt idx="91">
                  <c:v>737.43016759776515</c:v>
                </c:pt>
                <c:pt idx="92">
                  <c:v>737.43016759776515</c:v>
                </c:pt>
                <c:pt idx="93">
                  <c:v>737.43016759776515</c:v>
                </c:pt>
                <c:pt idx="94">
                  <c:v>737.43016759776515</c:v>
                </c:pt>
                <c:pt idx="95">
                  <c:v>737.43016759776515</c:v>
                </c:pt>
                <c:pt idx="96">
                  <c:v>737.43016759776515</c:v>
                </c:pt>
                <c:pt idx="97">
                  <c:v>743.01675977653622</c:v>
                </c:pt>
                <c:pt idx="98">
                  <c:v>743.01675977653622</c:v>
                </c:pt>
                <c:pt idx="99">
                  <c:v>743.01675977653622</c:v>
                </c:pt>
                <c:pt idx="100">
                  <c:v>743.01675977653622</c:v>
                </c:pt>
                <c:pt idx="101">
                  <c:v>748.60335195530718</c:v>
                </c:pt>
                <c:pt idx="102">
                  <c:v>748.60335195530718</c:v>
                </c:pt>
                <c:pt idx="103">
                  <c:v>748.60335195530718</c:v>
                </c:pt>
                <c:pt idx="104">
                  <c:v>759.77653631284909</c:v>
                </c:pt>
                <c:pt idx="105">
                  <c:v>754.18994413407813</c:v>
                </c:pt>
                <c:pt idx="106">
                  <c:v>754.18994413407813</c:v>
                </c:pt>
                <c:pt idx="107">
                  <c:v>748.60335195530718</c:v>
                </c:pt>
                <c:pt idx="108">
                  <c:v>759.77653631284909</c:v>
                </c:pt>
                <c:pt idx="109">
                  <c:v>765.36312849162005</c:v>
                </c:pt>
                <c:pt idx="110">
                  <c:v>765.36312849162005</c:v>
                </c:pt>
                <c:pt idx="111">
                  <c:v>770.94972067039112</c:v>
                </c:pt>
                <c:pt idx="112">
                  <c:v>770.94972067039112</c:v>
                </c:pt>
                <c:pt idx="113">
                  <c:v>765.36312849162005</c:v>
                </c:pt>
                <c:pt idx="114">
                  <c:v>765.36312849162005</c:v>
                </c:pt>
                <c:pt idx="115">
                  <c:v>765.36312849162005</c:v>
                </c:pt>
                <c:pt idx="116">
                  <c:v>765.36312849162005</c:v>
                </c:pt>
                <c:pt idx="117">
                  <c:v>765.36312849162005</c:v>
                </c:pt>
                <c:pt idx="118">
                  <c:v>770.94972067039112</c:v>
                </c:pt>
                <c:pt idx="119">
                  <c:v>770.94972067039112</c:v>
                </c:pt>
                <c:pt idx="120">
                  <c:v>770.94972067039112</c:v>
                </c:pt>
                <c:pt idx="121">
                  <c:v>770.94972067039112</c:v>
                </c:pt>
                <c:pt idx="122">
                  <c:v>765.36312849162005</c:v>
                </c:pt>
                <c:pt idx="123">
                  <c:v>765.36312849162005</c:v>
                </c:pt>
                <c:pt idx="124">
                  <c:v>765.36312849162005</c:v>
                </c:pt>
                <c:pt idx="125">
                  <c:v>770.94972067039112</c:v>
                </c:pt>
                <c:pt idx="126">
                  <c:v>776.53631284916207</c:v>
                </c:pt>
                <c:pt idx="127">
                  <c:v>782.12290502793303</c:v>
                </c:pt>
                <c:pt idx="128">
                  <c:v>782.12290502793303</c:v>
                </c:pt>
                <c:pt idx="129">
                  <c:v>782.12290502793303</c:v>
                </c:pt>
                <c:pt idx="130">
                  <c:v>782.12290502793303</c:v>
                </c:pt>
                <c:pt idx="131">
                  <c:v>782.12290502793303</c:v>
                </c:pt>
                <c:pt idx="132">
                  <c:v>787.70949720670399</c:v>
                </c:pt>
                <c:pt idx="133">
                  <c:v>787.70949720670399</c:v>
                </c:pt>
                <c:pt idx="134">
                  <c:v>793.29608938547483</c:v>
                </c:pt>
                <c:pt idx="135">
                  <c:v>798.88268156424579</c:v>
                </c:pt>
                <c:pt idx="136">
                  <c:v>804.46927374301663</c:v>
                </c:pt>
                <c:pt idx="137">
                  <c:v>804.46927374301663</c:v>
                </c:pt>
                <c:pt idx="138">
                  <c:v>810.05586592178759</c:v>
                </c:pt>
                <c:pt idx="139">
                  <c:v>810.05586592178759</c:v>
                </c:pt>
                <c:pt idx="140">
                  <c:v>815.64245810055854</c:v>
                </c:pt>
                <c:pt idx="141">
                  <c:v>815.64245810055854</c:v>
                </c:pt>
                <c:pt idx="142">
                  <c:v>810.05586592178759</c:v>
                </c:pt>
                <c:pt idx="143">
                  <c:v>804.46927374301663</c:v>
                </c:pt>
                <c:pt idx="144">
                  <c:v>793.29608938547472</c:v>
                </c:pt>
                <c:pt idx="145">
                  <c:v>787.70949720670376</c:v>
                </c:pt>
                <c:pt idx="146">
                  <c:v>787.70949720670376</c:v>
                </c:pt>
                <c:pt idx="147">
                  <c:v>793.2960893854746</c:v>
                </c:pt>
                <c:pt idx="148">
                  <c:v>787.70949720670365</c:v>
                </c:pt>
                <c:pt idx="149">
                  <c:v>787.70949720670365</c:v>
                </c:pt>
                <c:pt idx="150">
                  <c:v>787.70949720670365</c:v>
                </c:pt>
                <c:pt idx="151">
                  <c:v>787.70949720670365</c:v>
                </c:pt>
                <c:pt idx="152">
                  <c:v>787.70949720670365</c:v>
                </c:pt>
                <c:pt idx="153">
                  <c:v>782.12290502793269</c:v>
                </c:pt>
                <c:pt idx="154">
                  <c:v>782.12290502793269</c:v>
                </c:pt>
                <c:pt idx="155">
                  <c:v>782.12290502793269</c:v>
                </c:pt>
                <c:pt idx="156">
                  <c:v>782.12290502793269</c:v>
                </c:pt>
                <c:pt idx="157">
                  <c:v>776.53631284916173</c:v>
                </c:pt>
                <c:pt idx="158">
                  <c:v>776.53631284916173</c:v>
                </c:pt>
                <c:pt idx="159">
                  <c:v>770.94972067039078</c:v>
                </c:pt>
                <c:pt idx="160">
                  <c:v>770.94972067039078</c:v>
                </c:pt>
                <c:pt idx="161">
                  <c:v>770.94972067039078</c:v>
                </c:pt>
                <c:pt idx="162">
                  <c:v>770.94972067039078</c:v>
                </c:pt>
                <c:pt idx="163">
                  <c:v>770.94972067039078</c:v>
                </c:pt>
                <c:pt idx="164">
                  <c:v>787.70949720670353</c:v>
                </c:pt>
                <c:pt idx="165">
                  <c:v>782.12290502793257</c:v>
                </c:pt>
                <c:pt idx="166">
                  <c:v>782.12290502793257</c:v>
                </c:pt>
                <c:pt idx="167">
                  <c:v>782.12290502793257</c:v>
                </c:pt>
                <c:pt idx="168">
                  <c:v>776.53631284916162</c:v>
                </c:pt>
                <c:pt idx="169">
                  <c:v>782.12290502793257</c:v>
                </c:pt>
                <c:pt idx="170">
                  <c:v>782.12290502793257</c:v>
                </c:pt>
                <c:pt idx="171">
                  <c:v>782.12290502793257</c:v>
                </c:pt>
                <c:pt idx="172">
                  <c:v>782.12290502793257</c:v>
                </c:pt>
                <c:pt idx="173">
                  <c:v>787.70949720670353</c:v>
                </c:pt>
                <c:pt idx="174">
                  <c:v>782.12290502793257</c:v>
                </c:pt>
                <c:pt idx="175">
                  <c:v>782.12290502793257</c:v>
                </c:pt>
                <c:pt idx="176">
                  <c:v>782.12290502793257</c:v>
                </c:pt>
                <c:pt idx="177">
                  <c:v>782.12290502793257</c:v>
                </c:pt>
                <c:pt idx="178">
                  <c:v>782.12290502793257</c:v>
                </c:pt>
                <c:pt idx="179">
                  <c:v>787.70949720670353</c:v>
                </c:pt>
                <c:pt idx="180">
                  <c:v>787.70949720670353</c:v>
                </c:pt>
                <c:pt idx="181">
                  <c:v>787.70949720670353</c:v>
                </c:pt>
                <c:pt idx="182">
                  <c:v>793.29608938547437</c:v>
                </c:pt>
                <c:pt idx="183">
                  <c:v>798.88268156424533</c:v>
                </c:pt>
                <c:pt idx="184">
                  <c:v>804.46927374301617</c:v>
                </c:pt>
                <c:pt idx="185">
                  <c:v>821.22905027932893</c:v>
                </c:pt>
                <c:pt idx="186">
                  <c:v>821.22905027932893</c:v>
                </c:pt>
                <c:pt idx="187">
                  <c:v>832.40223463687084</c:v>
                </c:pt>
                <c:pt idx="188">
                  <c:v>843.57541899441276</c:v>
                </c:pt>
                <c:pt idx="189">
                  <c:v>854.74860335195467</c:v>
                </c:pt>
                <c:pt idx="190">
                  <c:v>860.33519553072563</c:v>
                </c:pt>
                <c:pt idx="191">
                  <c:v>865.92178770949658</c:v>
                </c:pt>
                <c:pt idx="192">
                  <c:v>877.0949720670385</c:v>
                </c:pt>
                <c:pt idx="193">
                  <c:v>882.68156424580945</c:v>
                </c:pt>
                <c:pt idx="194">
                  <c:v>893.85474860335125</c:v>
                </c:pt>
                <c:pt idx="195">
                  <c:v>899.44134078212232</c:v>
                </c:pt>
                <c:pt idx="196">
                  <c:v>910.61452513966424</c:v>
                </c:pt>
                <c:pt idx="197">
                  <c:v>910.61452513966424</c:v>
                </c:pt>
                <c:pt idx="198">
                  <c:v>916.20111731843519</c:v>
                </c:pt>
                <c:pt idx="199">
                  <c:v>921.78770949720615</c:v>
                </c:pt>
                <c:pt idx="200">
                  <c:v>921.78770949720615</c:v>
                </c:pt>
                <c:pt idx="201">
                  <c:v>932.96089385474795</c:v>
                </c:pt>
                <c:pt idx="202">
                  <c:v>938.54748603351902</c:v>
                </c:pt>
                <c:pt idx="203">
                  <c:v>944.13407821228998</c:v>
                </c:pt>
                <c:pt idx="204">
                  <c:v>944.13407821228998</c:v>
                </c:pt>
                <c:pt idx="205">
                  <c:v>944.13407821228998</c:v>
                </c:pt>
                <c:pt idx="206">
                  <c:v>960.89385474860285</c:v>
                </c:pt>
                <c:pt idx="207">
                  <c:v>972.06703910614476</c:v>
                </c:pt>
                <c:pt idx="208">
                  <c:v>977.65363128491572</c:v>
                </c:pt>
                <c:pt idx="209">
                  <c:v>977.65363128491572</c:v>
                </c:pt>
                <c:pt idx="210">
                  <c:v>972.06703910614465</c:v>
                </c:pt>
                <c:pt idx="211">
                  <c:v>966.48044692737392</c:v>
                </c:pt>
                <c:pt idx="212">
                  <c:v>972.06703910614465</c:v>
                </c:pt>
                <c:pt idx="213">
                  <c:v>972.06703910614465</c:v>
                </c:pt>
                <c:pt idx="214">
                  <c:v>972.06703910614465</c:v>
                </c:pt>
                <c:pt idx="215">
                  <c:v>972.06703910614465</c:v>
                </c:pt>
                <c:pt idx="216">
                  <c:v>972.06703910614465</c:v>
                </c:pt>
                <c:pt idx="217">
                  <c:v>972.06703910614465</c:v>
                </c:pt>
                <c:pt idx="218">
                  <c:v>972.06703910614465</c:v>
                </c:pt>
                <c:pt idx="219">
                  <c:v>977.6536312849156</c:v>
                </c:pt>
                <c:pt idx="220">
                  <c:v>977.6536312849156</c:v>
                </c:pt>
                <c:pt idx="221">
                  <c:v>983.24022346368656</c:v>
                </c:pt>
                <c:pt idx="222">
                  <c:v>988.8268156424574</c:v>
                </c:pt>
                <c:pt idx="223">
                  <c:v>988.8268156424574</c:v>
                </c:pt>
                <c:pt idx="224">
                  <c:v>988.8268156424574</c:v>
                </c:pt>
                <c:pt idx="225">
                  <c:v>988.8268156424574</c:v>
                </c:pt>
                <c:pt idx="226">
                  <c:v>988.8268156424574</c:v>
                </c:pt>
                <c:pt idx="227">
                  <c:v>994.41340782122836</c:v>
                </c:pt>
                <c:pt idx="228">
                  <c:v>994.41340782122836</c:v>
                </c:pt>
                <c:pt idx="229">
                  <c:v>994.41340782122836</c:v>
                </c:pt>
                <c:pt idx="230">
                  <c:v>994.41340782122836</c:v>
                </c:pt>
                <c:pt idx="231">
                  <c:v>994.41340782122836</c:v>
                </c:pt>
                <c:pt idx="232">
                  <c:v>999.9999999999992</c:v>
                </c:pt>
                <c:pt idx="233">
                  <c:v>1011.1731843575412</c:v>
                </c:pt>
                <c:pt idx="234">
                  <c:v>1011.1731843575412</c:v>
                </c:pt>
                <c:pt idx="235">
                  <c:v>1011.1731843575412</c:v>
                </c:pt>
                <c:pt idx="236">
                  <c:v>1011.1731843575412</c:v>
                </c:pt>
                <c:pt idx="237">
                  <c:v>1011.1731843575412</c:v>
                </c:pt>
                <c:pt idx="238">
                  <c:v>1011.1731843575412</c:v>
                </c:pt>
                <c:pt idx="239">
                  <c:v>1016.7597765363121</c:v>
                </c:pt>
                <c:pt idx="240">
                  <c:v>1016.7597765363121</c:v>
                </c:pt>
                <c:pt idx="241">
                  <c:v>1011.1731843575412</c:v>
                </c:pt>
                <c:pt idx="242">
                  <c:v>1022.3463687150831</c:v>
                </c:pt>
                <c:pt idx="243">
                  <c:v>1027.9329608938538</c:v>
                </c:pt>
                <c:pt idx="244">
                  <c:v>1033.5195530726248</c:v>
                </c:pt>
                <c:pt idx="245">
                  <c:v>1044.6927374301665</c:v>
                </c:pt>
                <c:pt idx="246">
                  <c:v>1106.1452513966469</c:v>
                </c:pt>
                <c:pt idx="247">
                  <c:v>1128.4916201117305</c:v>
                </c:pt>
                <c:pt idx="248">
                  <c:v>1139.6648044692724</c:v>
                </c:pt>
                <c:pt idx="249">
                  <c:v>1162.0111731843565</c:v>
                </c:pt>
                <c:pt idx="250">
                  <c:v>1189.9441340782112</c:v>
                </c:pt>
                <c:pt idx="251">
                  <c:v>1201.1173184357528</c:v>
                </c:pt>
                <c:pt idx="252">
                  <c:v>1201.1173184357528</c:v>
                </c:pt>
                <c:pt idx="253">
                  <c:v>1201.1173184357528</c:v>
                </c:pt>
                <c:pt idx="254">
                  <c:v>1223.4636871508364</c:v>
                </c:pt>
                <c:pt idx="255">
                  <c:v>1223.4636871508364</c:v>
                </c:pt>
                <c:pt idx="256">
                  <c:v>1223.4636871508364</c:v>
                </c:pt>
                <c:pt idx="257">
                  <c:v>1229.0502793296075</c:v>
                </c:pt>
                <c:pt idx="258">
                  <c:v>1240.2234636871494</c:v>
                </c:pt>
                <c:pt idx="259">
                  <c:v>1256.9832402234624</c:v>
                </c:pt>
                <c:pt idx="260">
                  <c:v>1284.9162011173171</c:v>
                </c:pt>
                <c:pt idx="261">
                  <c:v>1284.9162011173171</c:v>
                </c:pt>
                <c:pt idx="262">
                  <c:v>1290.5027932960879</c:v>
                </c:pt>
                <c:pt idx="263">
                  <c:v>1307.2625698324007</c:v>
                </c:pt>
                <c:pt idx="264">
                  <c:v>1324.0223463687134</c:v>
                </c:pt>
                <c:pt idx="265">
                  <c:v>1312.8491620111715</c:v>
                </c:pt>
                <c:pt idx="266">
                  <c:v>1307.2625698324007</c:v>
                </c:pt>
                <c:pt idx="267">
                  <c:v>1329.6089385474847</c:v>
                </c:pt>
                <c:pt idx="268">
                  <c:v>1335.1955307262556</c:v>
                </c:pt>
                <c:pt idx="269">
                  <c:v>1346.3687150837977</c:v>
                </c:pt>
                <c:pt idx="270">
                  <c:v>1363.1284916201105</c:v>
                </c:pt>
                <c:pt idx="271">
                  <c:v>1368.7150837988813</c:v>
                </c:pt>
                <c:pt idx="272">
                  <c:v>1368.7150837988813</c:v>
                </c:pt>
                <c:pt idx="273">
                  <c:v>1363.1284916201103</c:v>
                </c:pt>
                <c:pt idx="274">
                  <c:v>1351.9553072625683</c:v>
                </c:pt>
                <c:pt idx="275">
                  <c:v>1346.3687150837975</c:v>
                </c:pt>
                <c:pt idx="276">
                  <c:v>1340.7821229050264</c:v>
                </c:pt>
                <c:pt idx="277">
                  <c:v>1329.6089385474845</c:v>
                </c:pt>
                <c:pt idx="278">
                  <c:v>1329.6089385474845</c:v>
                </c:pt>
                <c:pt idx="279">
                  <c:v>1335.1955307262554</c:v>
                </c:pt>
                <c:pt idx="280">
                  <c:v>1329.6089385474845</c:v>
                </c:pt>
                <c:pt idx="281">
                  <c:v>1335.1955307262554</c:v>
                </c:pt>
                <c:pt idx="282">
                  <c:v>1324.0223463687134</c:v>
                </c:pt>
                <c:pt idx="283">
                  <c:v>1329.6089385474845</c:v>
                </c:pt>
                <c:pt idx="284">
                  <c:v>1335.1955307262554</c:v>
                </c:pt>
                <c:pt idx="285">
                  <c:v>1324.0223463687134</c:v>
                </c:pt>
                <c:pt idx="286">
                  <c:v>1329.6089385474845</c:v>
                </c:pt>
                <c:pt idx="287">
                  <c:v>1318.4357541899426</c:v>
                </c:pt>
                <c:pt idx="288">
                  <c:v>1312.8491620111715</c:v>
                </c:pt>
                <c:pt idx="289">
                  <c:v>1312.8491620111715</c:v>
                </c:pt>
                <c:pt idx="290">
                  <c:v>1318.4357541899426</c:v>
                </c:pt>
                <c:pt idx="291">
                  <c:v>1318.4357541899426</c:v>
                </c:pt>
                <c:pt idx="292">
                  <c:v>1324.0223463687134</c:v>
                </c:pt>
                <c:pt idx="293">
                  <c:v>1329.6089385474845</c:v>
                </c:pt>
                <c:pt idx="294">
                  <c:v>1346.3687150837973</c:v>
                </c:pt>
                <c:pt idx="295">
                  <c:v>1357.5418994413392</c:v>
                </c:pt>
                <c:pt idx="296">
                  <c:v>1363.12849162011</c:v>
                </c:pt>
                <c:pt idx="297">
                  <c:v>1374.3016759776522</c:v>
                </c:pt>
                <c:pt idx="298">
                  <c:v>1379.888268156423</c:v>
                </c:pt>
                <c:pt idx="299">
                  <c:v>1396.6480446927358</c:v>
                </c:pt>
                <c:pt idx="300">
                  <c:v>1418.9944134078196</c:v>
                </c:pt>
                <c:pt idx="301">
                  <c:v>1435.7541899441323</c:v>
                </c:pt>
                <c:pt idx="302">
                  <c:v>1441.3407821229032</c:v>
                </c:pt>
                <c:pt idx="303">
                  <c:v>1441.3407821229032</c:v>
                </c:pt>
                <c:pt idx="304">
                  <c:v>1446.927374301674</c:v>
                </c:pt>
                <c:pt idx="305">
                  <c:v>1446.927374301674</c:v>
                </c:pt>
                <c:pt idx="306">
                  <c:v>1446.927374301674</c:v>
                </c:pt>
                <c:pt idx="307">
                  <c:v>1446.927374301674</c:v>
                </c:pt>
                <c:pt idx="308">
                  <c:v>1458.1005586592162</c:v>
                </c:pt>
                <c:pt idx="309">
                  <c:v>1463.6871508379868</c:v>
                </c:pt>
                <c:pt idx="310">
                  <c:v>1474.8603351955285</c:v>
                </c:pt>
                <c:pt idx="311">
                  <c:v>1480.4469273742995</c:v>
                </c:pt>
                <c:pt idx="312">
                  <c:v>1480.4469273742995</c:v>
                </c:pt>
                <c:pt idx="313">
                  <c:v>1469.2737430167576</c:v>
                </c:pt>
                <c:pt idx="314">
                  <c:v>1469.2737430167576</c:v>
                </c:pt>
                <c:pt idx="315">
                  <c:v>1474.8603351955285</c:v>
                </c:pt>
                <c:pt idx="316">
                  <c:v>1474.8603351955285</c:v>
                </c:pt>
                <c:pt idx="317">
                  <c:v>1480.4469273742995</c:v>
                </c:pt>
                <c:pt idx="318">
                  <c:v>1491.6201117318415</c:v>
                </c:pt>
                <c:pt idx="319">
                  <c:v>1491.6201117318415</c:v>
                </c:pt>
                <c:pt idx="320">
                  <c:v>1491.6201117318415</c:v>
                </c:pt>
                <c:pt idx="321">
                  <c:v>1491.6201117318415</c:v>
                </c:pt>
                <c:pt idx="322">
                  <c:v>1491.6201117318415</c:v>
                </c:pt>
                <c:pt idx="323">
                  <c:v>1491.6201117318415</c:v>
                </c:pt>
                <c:pt idx="324">
                  <c:v>1486.0335195530706</c:v>
                </c:pt>
                <c:pt idx="325">
                  <c:v>1480.4469273742995</c:v>
                </c:pt>
                <c:pt idx="326">
                  <c:v>1486.0335195530704</c:v>
                </c:pt>
                <c:pt idx="327">
                  <c:v>1486.0335195530704</c:v>
                </c:pt>
                <c:pt idx="328">
                  <c:v>1491.6201117318412</c:v>
                </c:pt>
                <c:pt idx="329">
                  <c:v>1497.2067039106121</c:v>
                </c:pt>
                <c:pt idx="330">
                  <c:v>1497.2067039106121</c:v>
                </c:pt>
                <c:pt idx="331">
                  <c:v>1502.7932960893827</c:v>
                </c:pt>
                <c:pt idx="332">
                  <c:v>1502.7932960893827</c:v>
                </c:pt>
                <c:pt idx="333">
                  <c:v>1508.3798882681538</c:v>
                </c:pt>
                <c:pt idx="334">
                  <c:v>1502.7932960893827</c:v>
                </c:pt>
                <c:pt idx="335">
                  <c:v>1502.7932960893827</c:v>
                </c:pt>
                <c:pt idx="336">
                  <c:v>1502.7932960893827</c:v>
                </c:pt>
                <c:pt idx="337">
                  <c:v>1502.7932960893827</c:v>
                </c:pt>
                <c:pt idx="338">
                  <c:v>1502.7932960893827</c:v>
                </c:pt>
                <c:pt idx="339">
                  <c:v>1497.2067039106119</c:v>
                </c:pt>
                <c:pt idx="340">
                  <c:v>1502.7932960893825</c:v>
                </c:pt>
                <c:pt idx="341">
                  <c:v>1502.7932960893825</c:v>
                </c:pt>
                <c:pt idx="342">
                  <c:v>1502.7932960893825</c:v>
                </c:pt>
                <c:pt idx="343">
                  <c:v>1502.7932960893825</c:v>
                </c:pt>
                <c:pt idx="344">
                  <c:v>1497.2067039106116</c:v>
                </c:pt>
                <c:pt idx="345">
                  <c:v>1497.2067039106116</c:v>
                </c:pt>
                <c:pt idx="346">
                  <c:v>1497.2067039106116</c:v>
                </c:pt>
                <c:pt idx="347">
                  <c:v>1491.6201117318406</c:v>
                </c:pt>
                <c:pt idx="348">
                  <c:v>1491.6201117318406</c:v>
                </c:pt>
                <c:pt idx="349">
                  <c:v>1491.6201117318406</c:v>
                </c:pt>
                <c:pt idx="350">
                  <c:v>1491.6201117318406</c:v>
                </c:pt>
                <c:pt idx="351">
                  <c:v>1491.6201117318406</c:v>
                </c:pt>
                <c:pt idx="352">
                  <c:v>1491.6201117318406</c:v>
                </c:pt>
                <c:pt idx="353">
                  <c:v>1491.6201117318406</c:v>
                </c:pt>
                <c:pt idx="354">
                  <c:v>1497.2067039106114</c:v>
                </c:pt>
                <c:pt idx="355">
                  <c:v>1497.2067039106114</c:v>
                </c:pt>
                <c:pt idx="356">
                  <c:v>1502.793296089382</c:v>
                </c:pt>
                <c:pt idx="357">
                  <c:v>1502.793296089382</c:v>
                </c:pt>
                <c:pt idx="358">
                  <c:v>1502.793296089382</c:v>
                </c:pt>
                <c:pt idx="359">
                  <c:v>1497.2067039106112</c:v>
                </c:pt>
                <c:pt idx="360">
                  <c:v>1497.2067039106112</c:v>
                </c:pt>
                <c:pt idx="361">
                  <c:v>1497.2067039106112</c:v>
                </c:pt>
                <c:pt idx="362">
                  <c:v>1497.2067039106112</c:v>
                </c:pt>
                <c:pt idx="363">
                  <c:v>1502.7932960893818</c:v>
                </c:pt>
                <c:pt idx="364">
                  <c:v>1508.3798882681529</c:v>
                </c:pt>
                <c:pt idx="365">
                  <c:v>1519.5530726256945</c:v>
                </c:pt>
                <c:pt idx="366">
                  <c:v>1530.7262569832365</c:v>
                </c:pt>
                <c:pt idx="367">
                  <c:v>1525.1396648044656</c:v>
                </c:pt>
                <c:pt idx="368">
                  <c:v>1530.7262569832365</c:v>
                </c:pt>
                <c:pt idx="369">
                  <c:v>1536.3128491620078</c:v>
                </c:pt>
                <c:pt idx="370">
                  <c:v>1536.3128491620078</c:v>
                </c:pt>
                <c:pt idx="371">
                  <c:v>1541.8994413407788</c:v>
                </c:pt>
                <c:pt idx="372">
                  <c:v>1541.8994413407788</c:v>
                </c:pt>
                <c:pt idx="373">
                  <c:v>1547.4860335195499</c:v>
                </c:pt>
                <c:pt idx="374">
                  <c:v>1553.072625698321</c:v>
                </c:pt>
                <c:pt idx="375">
                  <c:v>1558.6592178770918</c:v>
                </c:pt>
                <c:pt idx="376">
                  <c:v>1564.2458100558629</c:v>
                </c:pt>
                <c:pt idx="377">
                  <c:v>1569.8324022346337</c:v>
                </c:pt>
                <c:pt idx="378">
                  <c:v>1581.0055865921756</c:v>
                </c:pt>
                <c:pt idx="379">
                  <c:v>1581.0055865921756</c:v>
                </c:pt>
                <c:pt idx="380">
                  <c:v>1581.0055865921756</c:v>
                </c:pt>
                <c:pt idx="381">
                  <c:v>1581.0055865921756</c:v>
                </c:pt>
                <c:pt idx="382">
                  <c:v>1586.5921787709467</c:v>
                </c:pt>
                <c:pt idx="383">
                  <c:v>1586.5921787709467</c:v>
                </c:pt>
                <c:pt idx="384">
                  <c:v>1597.7653631284886</c:v>
                </c:pt>
                <c:pt idx="385">
                  <c:v>1597.7653631284886</c:v>
                </c:pt>
                <c:pt idx="386">
                  <c:v>1608.9385474860303</c:v>
                </c:pt>
                <c:pt idx="387">
                  <c:v>1614.5251396648011</c:v>
                </c:pt>
                <c:pt idx="388">
                  <c:v>1614.5251396648011</c:v>
                </c:pt>
                <c:pt idx="389">
                  <c:v>1614.5251396648011</c:v>
                </c:pt>
                <c:pt idx="390">
                  <c:v>1620.1117318435722</c:v>
                </c:pt>
                <c:pt idx="391">
                  <c:v>1614.5251396648014</c:v>
                </c:pt>
                <c:pt idx="392">
                  <c:v>1614.5251396648014</c:v>
                </c:pt>
                <c:pt idx="393">
                  <c:v>1614.5251396648014</c:v>
                </c:pt>
                <c:pt idx="394">
                  <c:v>1620.1117318435724</c:v>
                </c:pt>
                <c:pt idx="395">
                  <c:v>1614.5251396648016</c:v>
                </c:pt>
                <c:pt idx="396">
                  <c:v>1620.1117318435727</c:v>
                </c:pt>
                <c:pt idx="397">
                  <c:v>1614.5251396648018</c:v>
                </c:pt>
                <c:pt idx="398">
                  <c:v>1614.5251396648018</c:v>
                </c:pt>
                <c:pt idx="399">
                  <c:v>1620.1117318435729</c:v>
                </c:pt>
                <c:pt idx="400">
                  <c:v>1620.1117318435729</c:v>
                </c:pt>
                <c:pt idx="401">
                  <c:v>1625.698324022344</c:v>
                </c:pt>
                <c:pt idx="402">
                  <c:v>1631.2849162011148</c:v>
                </c:pt>
                <c:pt idx="403">
                  <c:v>1631.2849162011148</c:v>
                </c:pt>
                <c:pt idx="404">
                  <c:v>1636.8715083798859</c:v>
                </c:pt>
                <c:pt idx="405">
                  <c:v>1642.4581005586565</c:v>
                </c:pt>
                <c:pt idx="406">
                  <c:v>1642.4581005586565</c:v>
                </c:pt>
                <c:pt idx="407">
                  <c:v>1642.4581005586565</c:v>
                </c:pt>
                <c:pt idx="408">
                  <c:v>1636.8715083798857</c:v>
                </c:pt>
                <c:pt idx="409">
                  <c:v>1642.4581005586563</c:v>
                </c:pt>
                <c:pt idx="410">
                  <c:v>1642.4581005586563</c:v>
                </c:pt>
                <c:pt idx="411">
                  <c:v>1648.0446927374273</c:v>
                </c:pt>
                <c:pt idx="412">
                  <c:v>1648.0446927374273</c:v>
                </c:pt>
                <c:pt idx="413">
                  <c:v>1653.6312849161982</c:v>
                </c:pt>
                <c:pt idx="414">
                  <c:v>1653.6312849161982</c:v>
                </c:pt>
                <c:pt idx="415">
                  <c:v>1653.6312849161982</c:v>
                </c:pt>
                <c:pt idx="416">
                  <c:v>1653.6312849161982</c:v>
                </c:pt>
                <c:pt idx="417">
                  <c:v>1664.8044692737401</c:v>
                </c:pt>
                <c:pt idx="418">
                  <c:v>1664.8044692737401</c:v>
                </c:pt>
                <c:pt idx="419">
                  <c:v>1664.8044692737401</c:v>
                </c:pt>
                <c:pt idx="420">
                  <c:v>1664.8044692737401</c:v>
                </c:pt>
                <c:pt idx="421">
                  <c:v>1664.8044692737401</c:v>
                </c:pt>
                <c:pt idx="422">
                  <c:v>1664.8044692737401</c:v>
                </c:pt>
                <c:pt idx="423">
                  <c:v>1664.8044692737401</c:v>
                </c:pt>
                <c:pt idx="424">
                  <c:v>1664.8044692737401</c:v>
                </c:pt>
                <c:pt idx="425">
                  <c:v>1664.8044692737401</c:v>
                </c:pt>
                <c:pt idx="426">
                  <c:v>1675.9776536312818</c:v>
                </c:pt>
                <c:pt idx="427">
                  <c:v>1670.3910614525107</c:v>
                </c:pt>
                <c:pt idx="428">
                  <c:v>1675.9776536312816</c:v>
                </c:pt>
                <c:pt idx="429">
                  <c:v>1675.9776536312816</c:v>
                </c:pt>
                <c:pt idx="430">
                  <c:v>1675.9776536312816</c:v>
                </c:pt>
                <c:pt idx="431">
                  <c:v>1675.9776536312816</c:v>
                </c:pt>
                <c:pt idx="432">
                  <c:v>1675.9776536312816</c:v>
                </c:pt>
                <c:pt idx="433">
                  <c:v>1681.5642458100526</c:v>
                </c:pt>
                <c:pt idx="434">
                  <c:v>1681.5642458100526</c:v>
                </c:pt>
                <c:pt idx="435">
                  <c:v>1687.1508379888235</c:v>
                </c:pt>
                <c:pt idx="436">
                  <c:v>1687.1508379888235</c:v>
                </c:pt>
                <c:pt idx="437">
                  <c:v>1687.1508379888235</c:v>
                </c:pt>
                <c:pt idx="438">
                  <c:v>1692.7374301675945</c:v>
                </c:pt>
                <c:pt idx="439">
                  <c:v>1692.7374301675945</c:v>
                </c:pt>
                <c:pt idx="440">
                  <c:v>1698.3240223463654</c:v>
                </c:pt>
                <c:pt idx="441">
                  <c:v>1698.3240223463654</c:v>
                </c:pt>
                <c:pt idx="442">
                  <c:v>1698.3240223463654</c:v>
                </c:pt>
                <c:pt idx="443">
                  <c:v>1698.3240223463654</c:v>
                </c:pt>
                <c:pt idx="444">
                  <c:v>1698.3240223463654</c:v>
                </c:pt>
                <c:pt idx="445">
                  <c:v>1698.3240223463654</c:v>
                </c:pt>
                <c:pt idx="446">
                  <c:v>1703.9106145251365</c:v>
                </c:pt>
                <c:pt idx="447">
                  <c:v>1703.9106145251365</c:v>
                </c:pt>
                <c:pt idx="448">
                  <c:v>1703.9106145251365</c:v>
                </c:pt>
                <c:pt idx="449">
                  <c:v>1709.4972067039073</c:v>
                </c:pt>
                <c:pt idx="450">
                  <c:v>1715.0837988826781</c:v>
                </c:pt>
                <c:pt idx="451">
                  <c:v>1715.0837988826781</c:v>
                </c:pt>
                <c:pt idx="452">
                  <c:v>1715.0837988826781</c:v>
                </c:pt>
                <c:pt idx="453">
                  <c:v>1720.670391061449</c:v>
                </c:pt>
                <c:pt idx="454">
                  <c:v>1720.670391061449</c:v>
                </c:pt>
                <c:pt idx="455">
                  <c:v>1726.2569832402201</c:v>
                </c:pt>
                <c:pt idx="456">
                  <c:v>1726.2569832402201</c:v>
                </c:pt>
                <c:pt idx="457">
                  <c:v>1726.2569832402201</c:v>
                </c:pt>
                <c:pt idx="458">
                  <c:v>1726.2569832402201</c:v>
                </c:pt>
                <c:pt idx="459">
                  <c:v>1726.2569832402201</c:v>
                </c:pt>
                <c:pt idx="460">
                  <c:v>1726.2569832402201</c:v>
                </c:pt>
                <c:pt idx="461">
                  <c:v>1731.8435754189911</c:v>
                </c:pt>
                <c:pt idx="462">
                  <c:v>1737.430167597762</c:v>
                </c:pt>
                <c:pt idx="463">
                  <c:v>1731.8435754189909</c:v>
                </c:pt>
                <c:pt idx="464">
                  <c:v>1737.4301675977617</c:v>
                </c:pt>
                <c:pt idx="465">
                  <c:v>1737.4301675977617</c:v>
                </c:pt>
                <c:pt idx="466">
                  <c:v>1743.0167597765326</c:v>
                </c:pt>
                <c:pt idx="467">
                  <c:v>1743.0167597765326</c:v>
                </c:pt>
                <c:pt idx="468">
                  <c:v>1743.0167597765326</c:v>
                </c:pt>
                <c:pt idx="469">
                  <c:v>1743.0167597765326</c:v>
                </c:pt>
                <c:pt idx="470">
                  <c:v>1748.6033519553034</c:v>
                </c:pt>
                <c:pt idx="471">
                  <c:v>1754.1899441340743</c:v>
                </c:pt>
                <c:pt idx="472">
                  <c:v>1754.1899441340743</c:v>
                </c:pt>
                <c:pt idx="473">
                  <c:v>1765.3631284916162</c:v>
                </c:pt>
                <c:pt idx="474">
                  <c:v>1765.3631284916162</c:v>
                </c:pt>
                <c:pt idx="475">
                  <c:v>1765.3631284916162</c:v>
                </c:pt>
                <c:pt idx="476">
                  <c:v>1765.3631284916162</c:v>
                </c:pt>
                <c:pt idx="477">
                  <c:v>1770.9497206703873</c:v>
                </c:pt>
                <c:pt idx="478">
                  <c:v>1770.9497206703873</c:v>
                </c:pt>
                <c:pt idx="479">
                  <c:v>1776.5363128491581</c:v>
                </c:pt>
                <c:pt idx="480">
                  <c:v>1776.5363128491581</c:v>
                </c:pt>
                <c:pt idx="481">
                  <c:v>1787.7094972067</c:v>
                </c:pt>
                <c:pt idx="482">
                  <c:v>1793.2960893854711</c:v>
                </c:pt>
                <c:pt idx="483">
                  <c:v>1804.4692737430125</c:v>
                </c:pt>
                <c:pt idx="484">
                  <c:v>1804.4692737430125</c:v>
                </c:pt>
                <c:pt idx="485">
                  <c:v>1810.0558659217836</c:v>
                </c:pt>
                <c:pt idx="486">
                  <c:v>1815.6424581005547</c:v>
                </c:pt>
                <c:pt idx="487">
                  <c:v>1826.8156424580966</c:v>
                </c:pt>
                <c:pt idx="488">
                  <c:v>1826.8156424580966</c:v>
                </c:pt>
                <c:pt idx="489">
                  <c:v>1837.988826815638</c:v>
                </c:pt>
                <c:pt idx="490">
                  <c:v>1837.988826815638</c:v>
                </c:pt>
                <c:pt idx="491">
                  <c:v>1837.988826815638</c:v>
                </c:pt>
                <c:pt idx="492">
                  <c:v>1837.988826815638</c:v>
                </c:pt>
                <c:pt idx="493">
                  <c:v>1837.988826815638</c:v>
                </c:pt>
                <c:pt idx="494">
                  <c:v>1843.5754189944091</c:v>
                </c:pt>
                <c:pt idx="495">
                  <c:v>1849.1620111731802</c:v>
                </c:pt>
                <c:pt idx="496">
                  <c:v>1854.7486033519513</c:v>
                </c:pt>
                <c:pt idx="497">
                  <c:v>1860.3351955307219</c:v>
                </c:pt>
                <c:pt idx="498">
                  <c:v>1865.9217877094929</c:v>
                </c:pt>
                <c:pt idx="499">
                  <c:v>1871.5083798882638</c:v>
                </c:pt>
                <c:pt idx="500">
                  <c:v>1877.0949720670351</c:v>
                </c:pt>
                <c:pt idx="501">
                  <c:v>1882.6815642458059</c:v>
                </c:pt>
                <c:pt idx="502">
                  <c:v>1888.2681564245765</c:v>
                </c:pt>
                <c:pt idx="503">
                  <c:v>1893.8547486033476</c:v>
                </c:pt>
                <c:pt idx="504">
                  <c:v>1905.0279329608898</c:v>
                </c:pt>
                <c:pt idx="505">
                  <c:v>1910.6145251396606</c:v>
                </c:pt>
                <c:pt idx="506">
                  <c:v>1916.2011173184312</c:v>
                </c:pt>
                <c:pt idx="507">
                  <c:v>1921.7877094972023</c:v>
                </c:pt>
                <c:pt idx="508">
                  <c:v>1927.3743016759731</c:v>
                </c:pt>
                <c:pt idx="509">
                  <c:v>1938.5474860335153</c:v>
                </c:pt>
                <c:pt idx="510">
                  <c:v>1949.720670391057</c:v>
                </c:pt>
                <c:pt idx="511">
                  <c:v>1955.3072625698278</c:v>
                </c:pt>
                <c:pt idx="512">
                  <c:v>1960.8938547485989</c:v>
                </c:pt>
                <c:pt idx="513">
                  <c:v>1972.0670391061406</c:v>
                </c:pt>
                <c:pt idx="514">
                  <c:v>1977.6536312849114</c:v>
                </c:pt>
                <c:pt idx="515">
                  <c:v>1983.2402234636827</c:v>
                </c:pt>
                <c:pt idx="516">
                  <c:v>1988.8268156424535</c:v>
                </c:pt>
                <c:pt idx="517">
                  <c:v>1999.9999999999952</c:v>
                </c:pt>
                <c:pt idx="518">
                  <c:v>2016.7597765363082</c:v>
                </c:pt>
                <c:pt idx="519">
                  <c:v>2027.9329608938499</c:v>
                </c:pt>
                <c:pt idx="520">
                  <c:v>2033.5195530726212</c:v>
                </c:pt>
                <c:pt idx="521">
                  <c:v>2044.6927374301631</c:v>
                </c:pt>
                <c:pt idx="522">
                  <c:v>2055.8659217877043</c:v>
                </c:pt>
                <c:pt idx="523">
                  <c:v>2067.0391061452465</c:v>
                </c:pt>
                <c:pt idx="524">
                  <c:v>2072.6256983240173</c:v>
                </c:pt>
                <c:pt idx="525">
                  <c:v>2083.798882681559</c:v>
                </c:pt>
                <c:pt idx="526">
                  <c:v>2094.9720670391007</c:v>
                </c:pt>
                <c:pt idx="527">
                  <c:v>2106.1452513966428</c:v>
                </c:pt>
                <c:pt idx="528">
                  <c:v>2111.7318435754137</c:v>
                </c:pt>
                <c:pt idx="529">
                  <c:v>2122.9050279329558</c:v>
                </c:pt>
                <c:pt idx="530">
                  <c:v>2134.0782122904975</c:v>
                </c:pt>
                <c:pt idx="531">
                  <c:v>2150.83798882681</c:v>
                </c:pt>
                <c:pt idx="532">
                  <c:v>2156.4245810055813</c:v>
                </c:pt>
                <c:pt idx="533">
                  <c:v>2167.5977653631226</c:v>
                </c:pt>
                <c:pt idx="534">
                  <c:v>2178.7709497206642</c:v>
                </c:pt>
                <c:pt idx="535">
                  <c:v>2178.7709497206642</c:v>
                </c:pt>
                <c:pt idx="536">
                  <c:v>2189.9441340782059</c:v>
                </c:pt>
                <c:pt idx="537">
                  <c:v>2201.1173184357476</c:v>
                </c:pt>
                <c:pt idx="538">
                  <c:v>2212.2905027932898</c:v>
                </c:pt>
                <c:pt idx="539">
                  <c:v>2223.4636871508314</c:v>
                </c:pt>
                <c:pt idx="540">
                  <c:v>2223.4636871508314</c:v>
                </c:pt>
                <c:pt idx="541">
                  <c:v>2229.0502793296023</c:v>
                </c:pt>
                <c:pt idx="542">
                  <c:v>2234.6368715083731</c:v>
                </c:pt>
                <c:pt idx="543">
                  <c:v>2240.223463687144</c:v>
                </c:pt>
                <c:pt idx="544">
                  <c:v>2251.3966480446857</c:v>
                </c:pt>
                <c:pt idx="545">
                  <c:v>2268.1564245809986</c:v>
                </c:pt>
                <c:pt idx="546">
                  <c:v>2273.7430167597695</c:v>
                </c:pt>
                <c:pt idx="547">
                  <c:v>2279.3296089385399</c:v>
                </c:pt>
                <c:pt idx="548">
                  <c:v>2279.3296089385399</c:v>
                </c:pt>
                <c:pt idx="549">
                  <c:v>2284.9162011173107</c:v>
                </c:pt>
                <c:pt idx="550">
                  <c:v>2284.9162011173107</c:v>
                </c:pt>
                <c:pt idx="551">
                  <c:v>2296.0893854748529</c:v>
                </c:pt>
                <c:pt idx="552">
                  <c:v>2296.0893854748529</c:v>
                </c:pt>
                <c:pt idx="553">
                  <c:v>2307.2625698323945</c:v>
                </c:pt>
                <c:pt idx="554">
                  <c:v>2312.8491620111654</c:v>
                </c:pt>
                <c:pt idx="555">
                  <c:v>2318.4357541899362</c:v>
                </c:pt>
                <c:pt idx="556">
                  <c:v>2324.0223463687075</c:v>
                </c:pt>
                <c:pt idx="557">
                  <c:v>2329.6089385474788</c:v>
                </c:pt>
                <c:pt idx="558">
                  <c:v>2340.7821229050205</c:v>
                </c:pt>
                <c:pt idx="559">
                  <c:v>2346.3687150837914</c:v>
                </c:pt>
                <c:pt idx="560">
                  <c:v>2351.9553072625622</c:v>
                </c:pt>
                <c:pt idx="561">
                  <c:v>2363.1284916201034</c:v>
                </c:pt>
                <c:pt idx="562">
                  <c:v>2368.7150837988747</c:v>
                </c:pt>
                <c:pt idx="563">
                  <c:v>2374.301675977646</c:v>
                </c:pt>
                <c:pt idx="564">
                  <c:v>2379.8882681564173</c:v>
                </c:pt>
                <c:pt idx="565">
                  <c:v>2396.6480446927303</c:v>
                </c:pt>
                <c:pt idx="566">
                  <c:v>2418.9944134078137</c:v>
                </c:pt>
                <c:pt idx="567">
                  <c:v>2435.7541899441267</c:v>
                </c:pt>
                <c:pt idx="568">
                  <c:v>2452.5139664804396</c:v>
                </c:pt>
                <c:pt idx="569">
                  <c:v>2469.2737430167526</c:v>
                </c:pt>
                <c:pt idx="570">
                  <c:v>2474.860335195523</c:v>
                </c:pt>
                <c:pt idx="571">
                  <c:v>2519.5530726256911</c:v>
                </c:pt>
                <c:pt idx="572">
                  <c:v>2525.139664804462</c:v>
                </c:pt>
                <c:pt idx="573">
                  <c:v>2547.4860335195458</c:v>
                </c:pt>
                <c:pt idx="574">
                  <c:v>2564.2458100558583</c:v>
                </c:pt>
                <c:pt idx="575">
                  <c:v>2581.0055865921718</c:v>
                </c:pt>
                <c:pt idx="576">
                  <c:v>2603.3519553072551</c:v>
                </c:pt>
                <c:pt idx="577">
                  <c:v>2636.8715083798807</c:v>
                </c:pt>
                <c:pt idx="578">
                  <c:v>2670.3910614525062</c:v>
                </c:pt>
                <c:pt idx="579">
                  <c:v>2681.5642458100479</c:v>
                </c:pt>
                <c:pt idx="580">
                  <c:v>2715.0837988826734</c:v>
                </c:pt>
                <c:pt idx="581">
                  <c:v>2737.4301675977572</c:v>
                </c:pt>
                <c:pt idx="582">
                  <c:v>2759.7765363128406</c:v>
                </c:pt>
                <c:pt idx="583">
                  <c:v>2793.2960893854661</c:v>
                </c:pt>
                <c:pt idx="584">
                  <c:v>2826.8156424580916</c:v>
                </c:pt>
                <c:pt idx="585">
                  <c:v>2854.7486033519463</c:v>
                </c:pt>
                <c:pt idx="586">
                  <c:v>2877.0949720670301</c:v>
                </c:pt>
                <c:pt idx="587">
                  <c:v>2899.4413407821135</c:v>
                </c:pt>
                <c:pt idx="588">
                  <c:v>2910.6145251396556</c:v>
                </c:pt>
                <c:pt idx="589">
                  <c:v>2932.9608938547394</c:v>
                </c:pt>
                <c:pt idx="590">
                  <c:v>2944.1340782122816</c:v>
                </c:pt>
                <c:pt idx="591">
                  <c:v>2955.3072625698233</c:v>
                </c:pt>
                <c:pt idx="592">
                  <c:v>2972.0670391061362</c:v>
                </c:pt>
                <c:pt idx="593">
                  <c:v>2994.4134078212201</c:v>
                </c:pt>
                <c:pt idx="594">
                  <c:v>3027.9329608938456</c:v>
                </c:pt>
                <c:pt idx="595">
                  <c:v>3033.519553072616</c:v>
                </c:pt>
                <c:pt idx="596">
                  <c:v>3050.2793296089289</c:v>
                </c:pt>
                <c:pt idx="597">
                  <c:v>3067.0391061452415</c:v>
                </c:pt>
                <c:pt idx="598">
                  <c:v>3089.3854748603248</c:v>
                </c:pt>
                <c:pt idx="599">
                  <c:v>3100.558659217867</c:v>
                </c:pt>
                <c:pt idx="600">
                  <c:v>3106.1452513966378</c:v>
                </c:pt>
                <c:pt idx="601">
                  <c:v>3117.3184357541795</c:v>
                </c:pt>
                <c:pt idx="602">
                  <c:v>3122.9050279329508</c:v>
                </c:pt>
                <c:pt idx="603">
                  <c:v>3134.078212290493</c:v>
                </c:pt>
                <c:pt idx="604">
                  <c:v>3156.4245810055763</c:v>
                </c:pt>
                <c:pt idx="605">
                  <c:v>3173.1843575418889</c:v>
                </c:pt>
                <c:pt idx="606">
                  <c:v>3189.9441340782023</c:v>
                </c:pt>
                <c:pt idx="607">
                  <c:v>3206.7039106145153</c:v>
                </c:pt>
                <c:pt idx="608">
                  <c:v>3217.877094972057</c:v>
                </c:pt>
                <c:pt idx="609">
                  <c:v>3234.6368715083695</c:v>
                </c:pt>
                <c:pt idx="610">
                  <c:v>3240.2234636871408</c:v>
                </c:pt>
                <c:pt idx="611">
                  <c:v>3251.3966480446829</c:v>
                </c:pt>
                <c:pt idx="612">
                  <c:v>3268.1564245809955</c:v>
                </c:pt>
                <c:pt idx="613">
                  <c:v>3301.675977653621</c:v>
                </c:pt>
                <c:pt idx="614">
                  <c:v>3324.0223463687043</c:v>
                </c:pt>
                <c:pt idx="615">
                  <c:v>3351.955307262559</c:v>
                </c:pt>
                <c:pt idx="616">
                  <c:v>3368.7150837988715</c:v>
                </c:pt>
                <c:pt idx="617">
                  <c:v>3391.0614525139558</c:v>
                </c:pt>
                <c:pt idx="618">
                  <c:v>3407.8212290502684</c:v>
                </c:pt>
                <c:pt idx="619">
                  <c:v>3418.99441340781</c:v>
                </c:pt>
                <c:pt idx="620">
                  <c:v>3430.1675977653517</c:v>
                </c:pt>
                <c:pt idx="621">
                  <c:v>3441.3407821228934</c:v>
                </c:pt>
                <c:pt idx="622">
                  <c:v>3458.1005586592064</c:v>
                </c:pt>
                <c:pt idx="623">
                  <c:v>3469.2737430167485</c:v>
                </c:pt>
                <c:pt idx="624">
                  <c:v>3491.6201117318324</c:v>
                </c:pt>
                <c:pt idx="625">
                  <c:v>3513.9664804469157</c:v>
                </c:pt>
                <c:pt idx="626">
                  <c:v>3541.89944134077</c:v>
                </c:pt>
                <c:pt idx="627">
                  <c:v>3569.8324022346246</c:v>
                </c:pt>
                <c:pt idx="628">
                  <c:v>3603.3519553072497</c:v>
                </c:pt>
                <c:pt idx="629">
                  <c:v>3642.4581005586469</c:v>
                </c:pt>
                <c:pt idx="630">
                  <c:v>3670.3910614525021</c:v>
                </c:pt>
                <c:pt idx="631">
                  <c:v>3687.1508379888146</c:v>
                </c:pt>
                <c:pt idx="632">
                  <c:v>3715.0837988826693</c:v>
                </c:pt>
                <c:pt idx="633">
                  <c:v>3748.6033519552948</c:v>
                </c:pt>
                <c:pt idx="634">
                  <c:v>3765.3631284916087</c:v>
                </c:pt>
                <c:pt idx="635">
                  <c:v>3782.1229050279212</c:v>
                </c:pt>
                <c:pt idx="636">
                  <c:v>3815.6424581005467</c:v>
                </c:pt>
                <c:pt idx="637">
                  <c:v>3860.3351955307144</c:v>
                </c:pt>
                <c:pt idx="638">
                  <c:v>3899.4413407821112</c:v>
                </c:pt>
                <c:pt idx="639">
                  <c:v>3944.1340782122784</c:v>
                </c:pt>
                <c:pt idx="640">
                  <c:v>3994.4134078212169</c:v>
                </c:pt>
                <c:pt idx="641">
                  <c:v>4039.1061452513845</c:v>
                </c:pt>
                <c:pt idx="642">
                  <c:v>4083.7988826815517</c:v>
                </c:pt>
                <c:pt idx="643">
                  <c:v>4122.9050279329485</c:v>
                </c:pt>
                <c:pt idx="644">
                  <c:v>4167.5977653631162</c:v>
                </c:pt>
                <c:pt idx="645">
                  <c:v>4201.1173184357422</c:v>
                </c:pt>
                <c:pt idx="646">
                  <c:v>4240.223463687139</c:v>
                </c:pt>
                <c:pt idx="647">
                  <c:v>4284.9162011173057</c:v>
                </c:pt>
                <c:pt idx="648">
                  <c:v>4346.3687150837859</c:v>
                </c:pt>
                <c:pt idx="649">
                  <c:v>4407.821229050267</c:v>
                </c:pt>
                <c:pt idx="650">
                  <c:v>4474.860335195518</c:v>
                </c:pt>
                <c:pt idx="651">
                  <c:v>4525.1396648044565</c:v>
                </c:pt>
                <c:pt idx="652">
                  <c:v>4569.8324022346233</c:v>
                </c:pt>
                <c:pt idx="653">
                  <c:v>4620.1117318435618</c:v>
                </c:pt>
                <c:pt idx="654">
                  <c:v>4620.1117318435618</c:v>
                </c:pt>
                <c:pt idx="655">
                  <c:v>4653.6312849161868</c:v>
                </c:pt>
                <c:pt idx="656">
                  <c:v>4692.7374301675836</c:v>
                </c:pt>
                <c:pt idx="657">
                  <c:v>4737.4301675977513</c:v>
                </c:pt>
                <c:pt idx="658">
                  <c:v>4776.5363128491472</c:v>
                </c:pt>
                <c:pt idx="659">
                  <c:v>4821.2290502793148</c:v>
                </c:pt>
                <c:pt idx="660">
                  <c:v>4860.3351955307116</c:v>
                </c:pt>
                <c:pt idx="661">
                  <c:v>4910.6145251396511</c:v>
                </c:pt>
                <c:pt idx="662">
                  <c:v>4944.1340782122761</c:v>
                </c:pt>
                <c:pt idx="663">
                  <c:v>4977.6536312849012</c:v>
                </c:pt>
                <c:pt idx="664">
                  <c:v>5016.759776536298</c:v>
                </c:pt>
                <c:pt idx="665">
                  <c:v>5061.4525139664656</c:v>
                </c:pt>
                <c:pt idx="666">
                  <c:v>5117.318435754175</c:v>
                </c:pt>
                <c:pt idx="667">
                  <c:v>5156.4245810055718</c:v>
                </c:pt>
                <c:pt idx="668">
                  <c:v>5206.7039106145103</c:v>
                </c:pt>
                <c:pt idx="669">
                  <c:v>5217.877094972052</c:v>
                </c:pt>
                <c:pt idx="670">
                  <c:v>5234.6368715083645</c:v>
                </c:pt>
                <c:pt idx="671">
                  <c:v>5251.396648044677</c:v>
                </c:pt>
                <c:pt idx="672">
                  <c:v>5268.1564245809896</c:v>
                </c:pt>
                <c:pt idx="673">
                  <c:v>5284.9162011173021</c:v>
                </c:pt>
                <c:pt idx="674">
                  <c:v>5279.3296089385312</c:v>
                </c:pt>
                <c:pt idx="675">
                  <c:v>5301.6759776536155</c:v>
                </c:pt>
                <c:pt idx="676">
                  <c:v>5351.9553072625531</c:v>
                </c:pt>
                <c:pt idx="677">
                  <c:v>5418.994413407805</c:v>
                </c:pt>
                <c:pt idx="678">
                  <c:v>5446.9273743016593</c:v>
                </c:pt>
                <c:pt idx="679">
                  <c:v>5458.1005586592019</c:v>
                </c:pt>
                <c:pt idx="680">
                  <c:v>5469.2737430167435</c:v>
                </c:pt>
                <c:pt idx="681">
                  <c:v>5486.0335195530561</c:v>
                </c:pt>
                <c:pt idx="682">
                  <c:v>5474.8603351955144</c:v>
                </c:pt>
                <c:pt idx="683">
                  <c:v>5452.5139664804301</c:v>
                </c:pt>
                <c:pt idx="684">
                  <c:v>5463.6871508379718</c:v>
                </c:pt>
                <c:pt idx="685">
                  <c:v>5469.2737430167435</c:v>
                </c:pt>
                <c:pt idx="686">
                  <c:v>5469.2737430167435</c:v>
                </c:pt>
                <c:pt idx="687">
                  <c:v>5508.3798882681394</c:v>
                </c:pt>
                <c:pt idx="688">
                  <c:v>5541.8994413407654</c:v>
                </c:pt>
                <c:pt idx="689">
                  <c:v>5558.6592178770779</c:v>
                </c:pt>
                <c:pt idx="690">
                  <c:v>5581.0055865921622</c:v>
                </c:pt>
                <c:pt idx="691">
                  <c:v>5597.7653631284757</c:v>
                </c:pt>
                <c:pt idx="692">
                  <c:v>5625.6983240223308</c:v>
                </c:pt>
                <c:pt idx="693">
                  <c:v>5642.4581005586442</c:v>
                </c:pt>
                <c:pt idx="694">
                  <c:v>5653.6312849161859</c:v>
                </c:pt>
                <c:pt idx="695">
                  <c:v>5659.2178770949558</c:v>
                </c:pt>
                <c:pt idx="696">
                  <c:v>5692.7374301675818</c:v>
                </c:pt>
                <c:pt idx="697">
                  <c:v>5720.670391061436</c:v>
                </c:pt>
                <c:pt idx="698">
                  <c:v>5731.8435754189768</c:v>
                </c:pt>
                <c:pt idx="699">
                  <c:v>5759.776536312831</c:v>
                </c:pt>
                <c:pt idx="700">
                  <c:v>5776.5363128491445</c:v>
                </c:pt>
                <c:pt idx="701">
                  <c:v>5793.296089385457</c:v>
                </c:pt>
                <c:pt idx="702">
                  <c:v>5815.6424581005404</c:v>
                </c:pt>
                <c:pt idx="703">
                  <c:v>5837.9888268156237</c:v>
                </c:pt>
                <c:pt idx="704">
                  <c:v>5865.9217877094779</c:v>
                </c:pt>
                <c:pt idx="705">
                  <c:v>5882.6815642457914</c:v>
                </c:pt>
                <c:pt idx="706">
                  <c:v>5882.6815642457914</c:v>
                </c:pt>
                <c:pt idx="707">
                  <c:v>5882.6815642457914</c:v>
                </c:pt>
                <c:pt idx="708">
                  <c:v>5893.8547486033331</c:v>
                </c:pt>
                <c:pt idx="709">
                  <c:v>5921.7877094971873</c:v>
                </c:pt>
                <c:pt idx="710">
                  <c:v>5944.1340782122707</c:v>
                </c:pt>
                <c:pt idx="711">
                  <c:v>5972.0670391061258</c:v>
                </c:pt>
                <c:pt idx="712">
                  <c:v>5994.4134078212082</c:v>
                </c:pt>
                <c:pt idx="713">
                  <c:v>6011.1731843575199</c:v>
                </c:pt>
                <c:pt idx="714">
                  <c:v>6022.3463687150615</c:v>
                </c:pt>
                <c:pt idx="715">
                  <c:v>6033.5195530726032</c:v>
                </c:pt>
                <c:pt idx="716">
                  <c:v>6050.2793296089158</c:v>
                </c:pt>
                <c:pt idx="717">
                  <c:v>6072.6256983239991</c:v>
                </c:pt>
                <c:pt idx="718">
                  <c:v>6089.3854748603126</c:v>
                </c:pt>
                <c:pt idx="719">
                  <c:v>6106.1452513966251</c:v>
                </c:pt>
                <c:pt idx="720">
                  <c:v>6122.9050279329376</c:v>
                </c:pt>
                <c:pt idx="721">
                  <c:v>6106.1452513966251</c:v>
                </c:pt>
                <c:pt idx="722">
                  <c:v>6078.2122905027709</c:v>
                </c:pt>
                <c:pt idx="723">
                  <c:v>6067.0391061452292</c:v>
                </c:pt>
                <c:pt idx="724">
                  <c:v>6083.7988826815426</c:v>
                </c:pt>
                <c:pt idx="725">
                  <c:v>6117.3184357541686</c:v>
                </c:pt>
                <c:pt idx="726">
                  <c:v>6117.3184357541686</c:v>
                </c:pt>
                <c:pt idx="727">
                  <c:v>6128.4916201117112</c:v>
                </c:pt>
                <c:pt idx="728">
                  <c:v>6156.4245810055654</c:v>
                </c:pt>
                <c:pt idx="729">
                  <c:v>6162.0111731843363</c:v>
                </c:pt>
                <c:pt idx="730">
                  <c:v>6167.597765363108</c:v>
                </c:pt>
                <c:pt idx="731">
                  <c:v>6173.1843575418789</c:v>
                </c:pt>
                <c:pt idx="732">
                  <c:v>6212.2905027932757</c:v>
                </c:pt>
                <c:pt idx="733">
                  <c:v>6234.636871508359</c:v>
                </c:pt>
                <c:pt idx="734">
                  <c:v>6262.5698324022142</c:v>
                </c:pt>
                <c:pt idx="735">
                  <c:v>6296.0893854748401</c:v>
                </c:pt>
                <c:pt idx="736">
                  <c:v>6318.4357541899235</c:v>
                </c:pt>
                <c:pt idx="737">
                  <c:v>6340.7821229050078</c:v>
                </c:pt>
                <c:pt idx="738">
                  <c:v>6357.5418994413212</c:v>
                </c:pt>
                <c:pt idx="739">
                  <c:v>6391.0614525139472</c:v>
                </c:pt>
                <c:pt idx="740">
                  <c:v>6424.5810055865722</c:v>
                </c:pt>
                <c:pt idx="741">
                  <c:v>6441.3407821228848</c:v>
                </c:pt>
                <c:pt idx="742">
                  <c:v>6446.9273743016556</c:v>
                </c:pt>
                <c:pt idx="743">
                  <c:v>6446.9273743016556</c:v>
                </c:pt>
                <c:pt idx="744">
                  <c:v>6463.6871508379681</c:v>
                </c:pt>
                <c:pt idx="745">
                  <c:v>6480.4469273742807</c:v>
                </c:pt>
                <c:pt idx="746">
                  <c:v>6508.3798882681358</c:v>
                </c:pt>
                <c:pt idx="747">
                  <c:v>6541.8994413407609</c:v>
                </c:pt>
                <c:pt idx="748">
                  <c:v>6564.2458100558442</c:v>
                </c:pt>
                <c:pt idx="749">
                  <c:v>6592.1787709496984</c:v>
                </c:pt>
                <c:pt idx="750">
                  <c:v>6620.1117318435527</c:v>
                </c:pt>
                <c:pt idx="751">
                  <c:v>6648.0446927374069</c:v>
                </c:pt>
                <c:pt idx="752">
                  <c:v>6692.7374301675745</c:v>
                </c:pt>
                <c:pt idx="753">
                  <c:v>6715.0837988826579</c:v>
                </c:pt>
                <c:pt idx="754">
                  <c:v>6720.6703910614287</c:v>
                </c:pt>
                <c:pt idx="755">
                  <c:v>6731.8435754189713</c:v>
                </c:pt>
                <c:pt idx="756">
                  <c:v>6765.3631284915964</c:v>
                </c:pt>
                <c:pt idx="757">
                  <c:v>6793.2960893854515</c:v>
                </c:pt>
                <c:pt idx="758">
                  <c:v>6832.4022346368474</c:v>
                </c:pt>
                <c:pt idx="759">
                  <c:v>6877.0949720670151</c:v>
                </c:pt>
                <c:pt idx="760">
                  <c:v>6916.2011173184119</c:v>
                </c:pt>
                <c:pt idx="761">
                  <c:v>6932.9608938547235</c:v>
                </c:pt>
                <c:pt idx="762">
                  <c:v>6949.720670391036</c:v>
                </c:pt>
                <c:pt idx="763">
                  <c:v>6960.8938547485768</c:v>
                </c:pt>
                <c:pt idx="764">
                  <c:v>6983.2402234636602</c:v>
                </c:pt>
                <c:pt idx="765">
                  <c:v>7016.7597765362852</c:v>
                </c:pt>
                <c:pt idx="766">
                  <c:v>7033.5195530725996</c:v>
                </c:pt>
                <c:pt idx="767">
                  <c:v>7044.6927374301413</c:v>
                </c:pt>
                <c:pt idx="768">
                  <c:v>7117.318435754165</c:v>
                </c:pt>
                <c:pt idx="769">
                  <c:v>7150.83798882679</c:v>
                </c:pt>
                <c:pt idx="770">
                  <c:v>7189.9441340781859</c:v>
                </c:pt>
                <c:pt idx="771">
                  <c:v>7201.1173184357285</c:v>
                </c:pt>
                <c:pt idx="772">
                  <c:v>7217.8770949720401</c:v>
                </c:pt>
                <c:pt idx="773">
                  <c:v>7256.983240223437</c:v>
                </c:pt>
                <c:pt idx="774">
                  <c:v>7284.9162011172912</c:v>
                </c:pt>
                <c:pt idx="775">
                  <c:v>7351.9553072625422</c:v>
                </c:pt>
                <c:pt idx="776">
                  <c:v>7413.4078212290224</c:v>
                </c:pt>
                <c:pt idx="777">
                  <c:v>7458.1005586591909</c:v>
                </c:pt>
                <c:pt idx="778">
                  <c:v>7474.8603351955044</c:v>
                </c:pt>
                <c:pt idx="779">
                  <c:v>7474.8603351955044</c:v>
                </c:pt>
                <c:pt idx="780">
                  <c:v>7519.5530726256711</c:v>
                </c:pt>
                <c:pt idx="781">
                  <c:v>7530.7262569832146</c:v>
                </c:pt>
                <c:pt idx="782">
                  <c:v>7541.8994413407554</c:v>
                </c:pt>
                <c:pt idx="783">
                  <c:v>7553.0726256982971</c:v>
                </c:pt>
                <c:pt idx="784">
                  <c:v>7575.4189944133814</c:v>
                </c:pt>
                <c:pt idx="785">
                  <c:v>7597.7653631284666</c:v>
                </c:pt>
                <c:pt idx="786">
                  <c:v>7608.9385474860082</c:v>
                </c:pt>
                <c:pt idx="787">
                  <c:v>7631.2849162010925</c:v>
                </c:pt>
                <c:pt idx="788">
                  <c:v>7664.8044692737176</c:v>
                </c:pt>
                <c:pt idx="789">
                  <c:v>7675.9776536312602</c:v>
                </c:pt>
                <c:pt idx="790">
                  <c:v>7698.3240223463445</c:v>
                </c:pt>
                <c:pt idx="791">
                  <c:v>7703.9106145251144</c:v>
                </c:pt>
                <c:pt idx="792">
                  <c:v>7715.0837988826552</c:v>
                </c:pt>
                <c:pt idx="793">
                  <c:v>7743.0167597765094</c:v>
                </c:pt>
                <c:pt idx="794">
                  <c:v>7782.1229050279071</c:v>
                </c:pt>
                <c:pt idx="795">
                  <c:v>7793.2960893854479</c:v>
                </c:pt>
                <c:pt idx="796">
                  <c:v>7804.4692737429887</c:v>
                </c:pt>
                <c:pt idx="797">
                  <c:v>7832.4022346368429</c:v>
                </c:pt>
                <c:pt idx="798">
                  <c:v>7849.1620111731563</c:v>
                </c:pt>
                <c:pt idx="799">
                  <c:v>7871.5083798882397</c:v>
                </c:pt>
                <c:pt idx="800">
                  <c:v>7893.854748603324</c:v>
                </c:pt>
                <c:pt idx="801">
                  <c:v>7921.7877094971782</c:v>
                </c:pt>
                <c:pt idx="802">
                  <c:v>7932.9608938547199</c:v>
                </c:pt>
                <c:pt idx="803">
                  <c:v>7927.374301675949</c:v>
                </c:pt>
                <c:pt idx="804">
                  <c:v>7966.4804469273449</c:v>
                </c:pt>
                <c:pt idx="805">
                  <c:v>7994.4134078211991</c:v>
                </c:pt>
                <c:pt idx="806">
                  <c:v>8022.3463687150543</c:v>
                </c:pt>
                <c:pt idx="807">
                  <c:v>8044.6927374301376</c:v>
                </c:pt>
                <c:pt idx="808">
                  <c:v>8055.8659217876793</c:v>
                </c:pt>
                <c:pt idx="809">
                  <c:v>8067.0391061452228</c:v>
                </c:pt>
                <c:pt idx="810">
                  <c:v>8067.0391061452228</c:v>
                </c:pt>
                <c:pt idx="811">
                  <c:v>8089.3854748603062</c:v>
                </c:pt>
                <c:pt idx="812">
                  <c:v>8106.1452513966169</c:v>
                </c:pt>
                <c:pt idx="813">
                  <c:v>8139.6648044692429</c:v>
                </c:pt>
                <c:pt idx="814">
                  <c:v>8145.2513966480155</c:v>
                </c:pt>
                <c:pt idx="815">
                  <c:v>8145.2513966480155</c:v>
                </c:pt>
                <c:pt idx="816">
                  <c:v>8167.5977653630989</c:v>
                </c:pt>
                <c:pt idx="817">
                  <c:v>8195.5307262569531</c:v>
                </c:pt>
                <c:pt idx="818">
                  <c:v>8223.4636871508083</c:v>
                </c:pt>
                <c:pt idx="819">
                  <c:v>8234.6368715083518</c:v>
                </c:pt>
                <c:pt idx="820">
                  <c:v>8240.2234636871235</c:v>
                </c:pt>
                <c:pt idx="821">
                  <c:v>8268.1564245809786</c:v>
                </c:pt>
                <c:pt idx="822">
                  <c:v>8290.502793296062</c:v>
                </c:pt>
                <c:pt idx="823">
                  <c:v>8324.0223463686871</c:v>
                </c:pt>
                <c:pt idx="824">
                  <c:v>8346.3687150837704</c:v>
                </c:pt>
                <c:pt idx="825">
                  <c:v>8351.9553072625422</c:v>
                </c:pt>
                <c:pt idx="826">
                  <c:v>8363.1284916200821</c:v>
                </c:pt>
                <c:pt idx="827">
                  <c:v>8363.1284916200821</c:v>
                </c:pt>
                <c:pt idx="828">
                  <c:v>8396.6480446927089</c:v>
                </c:pt>
                <c:pt idx="829">
                  <c:v>8430.167597765334</c:v>
                </c:pt>
                <c:pt idx="830">
                  <c:v>8458.1005586591873</c:v>
                </c:pt>
                <c:pt idx="831">
                  <c:v>8486.0335195530424</c:v>
                </c:pt>
                <c:pt idx="832">
                  <c:v>8502.793296089354</c:v>
                </c:pt>
                <c:pt idx="833">
                  <c:v>8519.5530726256675</c:v>
                </c:pt>
                <c:pt idx="834">
                  <c:v>8519.5530726256675</c:v>
                </c:pt>
                <c:pt idx="835">
                  <c:v>8541.8994413407527</c:v>
                </c:pt>
                <c:pt idx="836">
                  <c:v>8558.6592178770643</c:v>
                </c:pt>
                <c:pt idx="837">
                  <c:v>8586.5921787709194</c:v>
                </c:pt>
                <c:pt idx="838">
                  <c:v>8581.0055865921495</c:v>
                </c:pt>
                <c:pt idx="839">
                  <c:v>8575.4189944133796</c:v>
                </c:pt>
                <c:pt idx="840">
                  <c:v>8625.698324022318</c:v>
                </c:pt>
                <c:pt idx="841">
                  <c:v>8653.6312849161732</c:v>
                </c:pt>
                <c:pt idx="842">
                  <c:v>8698.3240223463399</c:v>
                </c:pt>
                <c:pt idx="843">
                  <c:v>8731.8435754189686</c:v>
                </c:pt>
                <c:pt idx="844">
                  <c:v>8748.6033519552802</c:v>
                </c:pt>
                <c:pt idx="845">
                  <c:v>8754.1899441340502</c:v>
                </c:pt>
                <c:pt idx="846">
                  <c:v>8770.9497206703636</c:v>
                </c:pt>
                <c:pt idx="847">
                  <c:v>8787.709497206677</c:v>
                </c:pt>
                <c:pt idx="848">
                  <c:v>8815.6424581005322</c:v>
                </c:pt>
                <c:pt idx="849">
                  <c:v>8843.5754189943855</c:v>
                </c:pt>
                <c:pt idx="850">
                  <c:v>8860.3351955306971</c:v>
                </c:pt>
                <c:pt idx="851">
                  <c:v>8860.3351955306971</c:v>
                </c:pt>
                <c:pt idx="852">
                  <c:v>8888.2681564245522</c:v>
                </c:pt>
                <c:pt idx="853">
                  <c:v>8916.2011173184073</c:v>
                </c:pt>
                <c:pt idx="854">
                  <c:v>8938.5474860334907</c:v>
                </c:pt>
                <c:pt idx="855">
                  <c:v>8949.7206703910324</c:v>
                </c:pt>
                <c:pt idx="856">
                  <c:v>8944.1340782122606</c:v>
                </c:pt>
                <c:pt idx="857">
                  <c:v>8955.3072625698023</c:v>
                </c:pt>
                <c:pt idx="858">
                  <c:v>8966.4804469273422</c:v>
                </c:pt>
                <c:pt idx="859">
                  <c:v>8983.2402234636556</c:v>
                </c:pt>
                <c:pt idx="860">
                  <c:v>9005.5865921787372</c:v>
                </c:pt>
                <c:pt idx="861">
                  <c:v>9027.9329608938224</c:v>
                </c:pt>
                <c:pt idx="862">
                  <c:v>9022.3463687150524</c:v>
                </c:pt>
                <c:pt idx="863">
                  <c:v>9011.1731843575108</c:v>
                </c:pt>
                <c:pt idx="864">
                  <c:v>9027.9329608938242</c:v>
                </c:pt>
                <c:pt idx="865">
                  <c:v>9044.6927374301376</c:v>
                </c:pt>
                <c:pt idx="866">
                  <c:v>9061.4525139664493</c:v>
                </c:pt>
                <c:pt idx="867">
                  <c:v>9078.2122905027627</c:v>
                </c:pt>
                <c:pt idx="868">
                  <c:v>9094.9720670390761</c:v>
                </c:pt>
                <c:pt idx="869">
                  <c:v>9106.1452513966178</c:v>
                </c:pt>
                <c:pt idx="870">
                  <c:v>9117.3184357541595</c:v>
                </c:pt>
                <c:pt idx="871">
                  <c:v>9128.4916201117012</c:v>
                </c:pt>
                <c:pt idx="872">
                  <c:v>9139.6648044692411</c:v>
                </c:pt>
                <c:pt idx="873">
                  <c:v>9162.0111731843263</c:v>
                </c:pt>
                <c:pt idx="874">
                  <c:v>9162.0111731843263</c:v>
                </c:pt>
                <c:pt idx="875">
                  <c:v>9156.4245810055545</c:v>
                </c:pt>
                <c:pt idx="876">
                  <c:v>9178.7709497206379</c:v>
                </c:pt>
                <c:pt idx="877">
                  <c:v>9189.9441340781777</c:v>
                </c:pt>
                <c:pt idx="878">
                  <c:v>9217.8770949720329</c:v>
                </c:pt>
                <c:pt idx="879">
                  <c:v>9284.916201117283</c:v>
                </c:pt>
                <c:pt idx="880">
                  <c:v>9284.916201117283</c:v>
                </c:pt>
                <c:pt idx="881">
                  <c:v>9284.916201117283</c:v>
                </c:pt>
                <c:pt idx="882">
                  <c:v>9312.8491620111363</c:v>
                </c:pt>
                <c:pt idx="883">
                  <c:v>9335.1955307262197</c:v>
                </c:pt>
                <c:pt idx="884">
                  <c:v>9379.8882681563882</c:v>
                </c:pt>
                <c:pt idx="885">
                  <c:v>9396.6480446926998</c:v>
                </c:pt>
                <c:pt idx="886">
                  <c:v>9402.2346368714734</c:v>
                </c:pt>
                <c:pt idx="887">
                  <c:v>9402.2346368714734</c:v>
                </c:pt>
                <c:pt idx="888">
                  <c:v>9430.1675977653285</c:v>
                </c:pt>
                <c:pt idx="889">
                  <c:v>9486.033519553037</c:v>
                </c:pt>
                <c:pt idx="890">
                  <c:v>9564.2458100558288</c:v>
                </c:pt>
                <c:pt idx="891">
                  <c:v>9569.8324022346023</c:v>
                </c:pt>
                <c:pt idx="892">
                  <c:v>9581.005586592144</c:v>
                </c:pt>
                <c:pt idx="893">
                  <c:v>9631.2849162010825</c:v>
                </c:pt>
                <c:pt idx="894">
                  <c:v>9653.6312849161659</c:v>
                </c:pt>
                <c:pt idx="895">
                  <c:v>9653.6312849161659</c:v>
                </c:pt>
                <c:pt idx="896">
                  <c:v>9703.9106145251044</c:v>
                </c:pt>
                <c:pt idx="897">
                  <c:v>9720.6703910614178</c:v>
                </c:pt>
                <c:pt idx="898">
                  <c:v>9726.2569832401878</c:v>
                </c:pt>
                <c:pt idx="899">
                  <c:v>9720.6703910614178</c:v>
                </c:pt>
                <c:pt idx="900">
                  <c:v>9782.122905027898</c:v>
                </c:pt>
                <c:pt idx="901">
                  <c:v>9821.2290502792948</c:v>
                </c:pt>
                <c:pt idx="902">
                  <c:v>9843.5754189943782</c:v>
                </c:pt>
                <c:pt idx="903">
                  <c:v>9882.681564245775</c:v>
                </c:pt>
                <c:pt idx="904">
                  <c:v>9927.3743016759418</c:v>
                </c:pt>
                <c:pt idx="905">
                  <c:v>9944.1340782122552</c:v>
                </c:pt>
                <c:pt idx="906">
                  <c:v>9916.2011173184019</c:v>
                </c:pt>
                <c:pt idx="907">
                  <c:v>9916.2011173184019</c:v>
                </c:pt>
                <c:pt idx="908">
                  <c:v>9960.8938547485704</c:v>
                </c:pt>
                <c:pt idx="909">
                  <c:v>9927.3743016759436</c:v>
                </c:pt>
                <c:pt idx="910">
                  <c:v>9910.614525139632</c:v>
                </c:pt>
                <c:pt idx="911">
                  <c:v>9871.5083798882351</c:v>
                </c:pt>
                <c:pt idx="912">
                  <c:v>9893.8547486033185</c:v>
                </c:pt>
                <c:pt idx="913">
                  <c:v>9932.9608938547171</c:v>
                </c:pt>
                <c:pt idx="914">
                  <c:v>9988.8268156424274</c:v>
                </c:pt>
                <c:pt idx="915">
                  <c:v>10044.692737430138</c:v>
                </c:pt>
                <c:pt idx="916">
                  <c:v>10044.692737430138</c:v>
                </c:pt>
                <c:pt idx="917">
                  <c:v>10050.279329608908</c:v>
                </c:pt>
                <c:pt idx="918">
                  <c:v>10061.452513966449</c:v>
                </c:pt>
                <c:pt idx="919">
                  <c:v>10094.972067039074</c:v>
                </c:pt>
                <c:pt idx="920">
                  <c:v>10111.731843575388</c:v>
                </c:pt>
                <c:pt idx="921">
                  <c:v>10128.491620111701</c:v>
                </c:pt>
                <c:pt idx="922">
                  <c:v>10128.491620111701</c:v>
                </c:pt>
                <c:pt idx="923">
                  <c:v>10106.145251396618</c:v>
                </c:pt>
                <c:pt idx="924">
                  <c:v>10150.837988826785</c:v>
                </c:pt>
                <c:pt idx="925">
                  <c:v>10229.050279329578</c:v>
                </c:pt>
                <c:pt idx="926">
                  <c:v>10290.502793296058</c:v>
                </c:pt>
                <c:pt idx="927">
                  <c:v>10268.156424580975</c:v>
                </c:pt>
                <c:pt idx="928">
                  <c:v>10251.396648044662</c:v>
                </c:pt>
                <c:pt idx="929">
                  <c:v>10262.569832402203</c:v>
                </c:pt>
                <c:pt idx="930">
                  <c:v>10273.743016759745</c:v>
                </c:pt>
                <c:pt idx="931">
                  <c:v>10312.849162011142</c:v>
                </c:pt>
                <c:pt idx="932">
                  <c:v>10346.368715083767</c:v>
                </c:pt>
                <c:pt idx="933">
                  <c:v>10335.195530726225</c:v>
                </c:pt>
                <c:pt idx="934">
                  <c:v>10307.26256983237</c:v>
                </c:pt>
                <c:pt idx="935">
                  <c:v>10296.089385474828</c:v>
                </c:pt>
                <c:pt idx="936">
                  <c:v>10346.368715083765</c:v>
                </c:pt>
                <c:pt idx="937">
                  <c:v>10402.234636871475</c:v>
                </c:pt>
                <c:pt idx="938">
                  <c:v>10469.273743016725</c:v>
                </c:pt>
                <c:pt idx="939">
                  <c:v>10502.79329608935</c:v>
                </c:pt>
                <c:pt idx="940">
                  <c:v>10564.245810055831</c:v>
                </c:pt>
                <c:pt idx="941">
                  <c:v>10597.765363128456</c:v>
                </c:pt>
                <c:pt idx="942">
                  <c:v>10581.005586592144</c:v>
                </c:pt>
                <c:pt idx="943">
                  <c:v>10586.592178770914</c:v>
                </c:pt>
                <c:pt idx="944">
                  <c:v>10608.938547485997</c:v>
                </c:pt>
                <c:pt idx="945">
                  <c:v>10664.804469273708</c:v>
                </c:pt>
                <c:pt idx="946">
                  <c:v>10670.391061452479</c:v>
                </c:pt>
                <c:pt idx="947">
                  <c:v>10631.284916201083</c:v>
                </c:pt>
                <c:pt idx="948">
                  <c:v>10653.631284916166</c:v>
                </c:pt>
                <c:pt idx="949">
                  <c:v>10715.083798882648</c:v>
                </c:pt>
                <c:pt idx="950">
                  <c:v>10798.882681564211</c:v>
                </c:pt>
                <c:pt idx="951">
                  <c:v>10871.508379888232</c:v>
                </c:pt>
                <c:pt idx="952">
                  <c:v>10860.33519553069</c:v>
                </c:pt>
                <c:pt idx="953">
                  <c:v>10865.921787709462</c:v>
                </c:pt>
                <c:pt idx="954">
                  <c:v>10916.2011173184</c:v>
                </c:pt>
                <c:pt idx="955">
                  <c:v>10972.067039106108</c:v>
                </c:pt>
                <c:pt idx="956">
                  <c:v>11106.145251396611</c:v>
                </c:pt>
                <c:pt idx="957">
                  <c:v>11128.491620111694</c:v>
                </c:pt>
                <c:pt idx="958">
                  <c:v>11039.106145251359</c:v>
                </c:pt>
                <c:pt idx="959">
                  <c:v>10994.413407821192</c:v>
                </c:pt>
                <c:pt idx="960">
                  <c:v>11078.212290502755</c:v>
                </c:pt>
                <c:pt idx="961">
                  <c:v>11100.558659217837</c:v>
                </c:pt>
                <c:pt idx="962">
                  <c:v>11162.011173184319</c:v>
                </c:pt>
                <c:pt idx="963">
                  <c:v>11256.983240223422</c:v>
                </c:pt>
                <c:pt idx="964">
                  <c:v>11312.849162011133</c:v>
                </c:pt>
                <c:pt idx="965">
                  <c:v>11335.195530726218</c:v>
                </c:pt>
                <c:pt idx="966">
                  <c:v>11368.715083798843</c:v>
                </c:pt>
                <c:pt idx="967">
                  <c:v>11391.061452513928</c:v>
                </c:pt>
                <c:pt idx="968">
                  <c:v>11335.195530726218</c:v>
                </c:pt>
                <c:pt idx="969">
                  <c:v>11273.743016759738</c:v>
                </c:pt>
                <c:pt idx="970">
                  <c:v>11256.983240223424</c:v>
                </c:pt>
                <c:pt idx="971">
                  <c:v>11273.743016759738</c:v>
                </c:pt>
                <c:pt idx="972">
                  <c:v>11308.156424580966</c:v>
                </c:pt>
                <c:pt idx="973">
                  <c:v>11368.659217877055</c:v>
                </c:pt>
                <c:pt idx="974">
                  <c:v>11472.178770949682</c:v>
                </c:pt>
                <c:pt idx="975">
                  <c:v>11546.703910614486</c:v>
                </c:pt>
                <c:pt idx="976">
                  <c:v>11617.262569832363</c:v>
                </c:pt>
                <c:pt idx="977">
                  <c:v>11639.776536312809</c:v>
                </c:pt>
                <c:pt idx="978">
                  <c:v>11636.815642458061</c:v>
                </c:pt>
                <c:pt idx="979">
                  <c:v>11615.474860335156</c:v>
                </c:pt>
                <c:pt idx="980">
                  <c:v>11647.486033519514</c:v>
                </c:pt>
                <c:pt idx="981">
                  <c:v>11672.402234636831</c:v>
                </c:pt>
                <c:pt idx="982">
                  <c:v>11741.731843575377</c:v>
                </c:pt>
                <c:pt idx="983">
                  <c:v>11733.854748603311</c:v>
                </c:pt>
                <c:pt idx="984">
                  <c:v>11792.17877094968</c:v>
                </c:pt>
                <c:pt idx="985">
                  <c:v>11826.424581005545</c:v>
                </c:pt>
                <c:pt idx="986">
                  <c:v>11928.938547485992</c:v>
                </c:pt>
                <c:pt idx="987">
                  <c:v>12001.284916201075</c:v>
                </c:pt>
                <c:pt idx="988">
                  <c:v>12102.34636871504</c:v>
                </c:pt>
                <c:pt idx="989">
                  <c:v>12224.301675977609</c:v>
                </c:pt>
                <c:pt idx="990">
                  <c:v>12288.491620111687</c:v>
                </c:pt>
                <c:pt idx="991">
                  <c:v>12239.441340782078</c:v>
                </c:pt>
                <c:pt idx="992">
                  <c:v>12222.513966480401</c:v>
                </c:pt>
                <c:pt idx="993">
                  <c:v>12099.050279329564</c:v>
                </c:pt>
                <c:pt idx="994">
                  <c:v>11867.318435754145</c:v>
                </c:pt>
                <c:pt idx="995">
                  <c:v>11744.581005586548</c:v>
                </c:pt>
                <c:pt idx="996">
                  <c:v>11795.698324022302</c:v>
                </c:pt>
                <c:pt idx="997">
                  <c:v>11854.357541899399</c:v>
                </c:pt>
                <c:pt idx="998">
                  <c:v>11883.184357541855</c:v>
                </c:pt>
                <c:pt idx="999">
                  <c:v>11912.849162011131</c:v>
                </c:pt>
                <c:pt idx="1000">
                  <c:v>11947.262569832359</c:v>
                </c:pt>
                <c:pt idx="1001">
                  <c:v>12049.888268156381</c:v>
                </c:pt>
                <c:pt idx="1002">
                  <c:v>12030.782122904984</c:v>
                </c:pt>
                <c:pt idx="1003">
                  <c:v>12057.765363128448</c:v>
                </c:pt>
                <c:pt idx="1004">
                  <c:v>12065.30726256979</c:v>
                </c:pt>
                <c:pt idx="1005">
                  <c:v>12076.927374301635</c:v>
                </c:pt>
                <c:pt idx="1006">
                  <c:v>12085.474860335156</c:v>
                </c:pt>
                <c:pt idx="1007">
                  <c:v>12064.189944134039</c:v>
                </c:pt>
                <c:pt idx="1008">
                  <c:v>12105.418994413369</c:v>
                </c:pt>
                <c:pt idx="1009">
                  <c:v>12108.435754189906</c:v>
                </c:pt>
                <c:pt idx="1010">
                  <c:v>12158.156424580968</c:v>
                </c:pt>
                <c:pt idx="1011">
                  <c:v>12179.27374301672</c:v>
                </c:pt>
                <c:pt idx="1012">
                  <c:v>12188.715083798845</c:v>
                </c:pt>
                <c:pt idx="1013">
                  <c:v>12176.815642458063</c:v>
                </c:pt>
                <c:pt idx="1014">
                  <c:v>12179.385474860297</c:v>
                </c:pt>
                <c:pt idx="1015">
                  <c:v>12196.201117318398</c:v>
                </c:pt>
                <c:pt idx="1016">
                  <c:v>12203.296089385438</c:v>
                </c:pt>
                <c:pt idx="1017">
                  <c:v>12218.491620111696</c:v>
                </c:pt>
                <c:pt idx="1018">
                  <c:v>12223.631284916164</c:v>
                </c:pt>
                <c:pt idx="1019">
                  <c:v>12244.636871508343</c:v>
                </c:pt>
                <c:pt idx="1020">
                  <c:v>12302.960893854712</c:v>
                </c:pt>
                <c:pt idx="1021">
                  <c:v>12363.631284916164</c:v>
                </c:pt>
                <c:pt idx="1022">
                  <c:v>12484.189944134041</c:v>
                </c:pt>
                <c:pt idx="1023">
                  <c:v>12564.581005586553</c:v>
                </c:pt>
                <c:pt idx="1024">
                  <c:v>12623.68715083795</c:v>
                </c:pt>
                <c:pt idx="1025">
                  <c:v>12610.167597765325</c:v>
                </c:pt>
                <c:pt idx="1026">
                  <c:v>12621.340782122867</c:v>
                </c:pt>
                <c:pt idx="1027">
                  <c:v>12656.145251396611</c:v>
                </c:pt>
                <c:pt idx="1028">
                  <c:v>12675.363128491583</c:v>
                </c:pt>
                <c:pt idx="1029">
                  <c:v>12649.217877094934</c:v>
                </c:pt>
                <c:pt idx="1030">
                  <c:v>12638.547486033482</c:v>
                </c:pt>
                <c:pt idx="1031">
                  <c:v>12607.37430167594</c:v>
                </c:pt>
                <c:pt idx="1032">
                  <c:v>12662.849162011136</c:v>
                </c:pt>
                <c:pt idx="1033">
                  <c:v>12718.603351955273</c:v>
                </c:pt>
                <c:pt idx="1034">
                  <c:v>12815.195530726223</c:v>
                </c:pt>
                <c:pt idx="1035">
                  <c:v>12853.910614525108</c:v>
                </c:pt>
                <c:pt idx="1036">
                  <c:v>12838.826815642426</c:v>
                </c:pt>
                <c:pt idx="1037">
                  <c:v>12819.999999999967</c:v>
                </c:pt>
                <c:pt idx="1038">
                  <c:v>12799.106145251364</c:v>
                </c:pt>
                <c:pt idx="1039">
                  <c:v>12870.335195530692</c:v>
                </c:pt>
                <c:pt idx="1040">
                  <c:v>12927.765363128457</c:v>
                </c:pt>
                <c:pt idx="1041">
                  <c:v>12922.737430167565</c:v>
                </c:pt>
                <c:pt idx="1042">
                  <c:v>12861.508379888235</c:v>
                </c:pt>
                <c:pt idx="1043">
                  <c:v>12826.871508379856</c:v>
                </c:pt>
                <c:pt idx="1044">
                  <c:v>12864.804469273711</c:v>
                </c:pt>
                <c:pt idx="1045">
                  <c:v>12970.16759776533</c:v>
                </c:pt>
                <c:pt idx="1046">
                  <c:v>13004.078212290469</c:v>
                </c:pt>
                <c:pt idx="1047">
                  <c:v>12990.558659217844</c:v>
                </c:pt>
                <c:pt idx="1048">
                  <c:v>13013.687150837957</c:v>
                </c:pt>
                <c:pt idx="1049">
                  <c:v>13044.916201117287</c:v>
                </c:pt>
                <c:pt idx="1050">
                  <c:v>13050.055865921759</c:v>
                </c:pt>
                <c:pt idx="1051">
                  <c:v>13065.754189944106</c:v>
                </c:pt>
                <c:pt idx="1052">
                  <c:v>13080.949720670362</c:v>
                </c:pt>
                <c:pt idx="1053">
                  <c:v>13047.262569832372</c:v>
                </c:pt>
                <c:pt idx="1054">
                  <c:v>13020.614525139636</c:v>
                </c:pt>
                <c:pt idx="1055">
                  <c:v>13019.497206703882</c:v>
                </c:pt>
                <c:pt idx="1056">
                  <c:v>13067.932960893826</c:v>
                </c:pt>
                <c:pt idx="1057">
                  <c:v>13116.256983240195</c:v>
                </c:pt>
                <c:pt idx="1058">
                  <c:v>13200.726256983211</c:v>
                </c:pt>
                <c:pt idx="1059">
                  <c:v>13244.245810055836</c:v>
                </c:pt>
                <c:pt idx="1060">
                  <c:v>13290.502793296058</c:v>
                </c:pt>
                <c:pt idx="1061">
                  <c:v>13315.251396648013</c:v>
                </c:pt>
                <c:pt idx="1062">
                  <c:v>13310.055865921757</c:v>
                </c:pt>
                <c:pt idx="1063">
                  <c:v>13287.821229050249</c:v>
                </c:pt>
                <c:pt idx="1064">
                  <c:v>13297.821229050249</c:v>
                </c:pt>
                <c:pt idx="1065">
                  <c:v>13264.413407821197</c:v>
                </c:pt>
                <c:pt idx="1066">
                  <c:v>13192.793296089354</c:v>
                </c:pt>
                <c:pt idx="1067">
                  <c:v>13117.988826815612</c:v>
                </c:pt>
                <c:pt idx="1068">
                  <c:v>13056.256983240193</c:v>
                </c:pt>
                <c:pt idx="1069">
                  <c:v>13112.960893854721</c:v>
                </c:pt>
                <c:pt idx="1070">
                  <c:v>13191.005586592151</c:v>
                </c:pt>
                <c:pt idx="1071">
                  <c:v>13217.821229050252</c:v>
                </c:pt>
                <c:pt idx="1072">
                  <c:v>13285.195530726231</c:v>
                </c:pt>
                <c:pt idx="1073">
                  <c:v>13331.731843575393</c:v>
                </c:pt>
                <c:pt idx="1074">
                  <c:v>13332.625698323996</c:v>
                </c:pt>
                <c:pt idx="1075">
                  <c:v>13313.74301675975</c:v>
                </c:pt>
                <c:pt idx="1076">
                  <c:v>13293.01675977651</c:v>
                </c:pt>
                <c:pt idx="1077">
                  <c:v>13287.039106145226</c:v>
                </c:pt>
                <c:pt idx="1078">
                  <c:v>13258.994413407798</c:v>
                </c:pt>
                <c:pt idx="1079">
                  <c:v>13213.687150837965</c:v>
                </c:pt>
                <c:pt idx="1080">
                  <c:v>13235.530726256957</c:v>
                </c:pt>
                <c:pt idx="1081">
                  <c:v>13246.42458100556</c:v>
                </c:pt>
                <c:pt idx="1082">
                  <c:v>13303.463687150812</c:v>
                </c:pt>
                <c:pt idx="1083">
                  <c:v>13366.536312849135</c:v>
                </c:pt>
                <c:pt idx="1084">
                  <c:v>13420.614525139639</c:v>
                </c:pt>
                <c:pt idx="1085">
                  <c:v>13464.692737430139</c:v>
                </c:pt>
                <c:pt idx="1086">
                  <c:v>13442.905027932931</c:v>
                </c:pt>
                <c:pt idx="1087">
                  <c:v>13455.251396648015</c:v>
                </c:pt>
                <c:pt idx="1088">
                  <c:v>13487.597765363098</c:v>
                </c:pt>
                <c:pt idx="1089">
                  <c:v>13504.413407821199</c:v>
                </c:pt>
                <c:pt idx="1090">
                  <c:v>13483.407821229021</c:v>
                </c:pt>
                <c:pt idx="1091">
                  <c:v>13487.821229050249</c:v>
                </c:pt>
                <c:pt idx="1092">
                  <c:v>13566.424581005555</c:v>
                </c:pt>
                <c:pt idx="1093">
                  <c:v>13609.106145251364</c:v>
                </c:pt>
                <c:pt idx="1094">
                  <c:v>13620.167597765329</c:v>
                </c:pt>
                <c:pt idx="1095">
                  <c:v>13660.558659217842</c:v>
                </c:pt>
                <c:pt idx="1096">
                  <c:v>13672.234636871475</c:v>
                </c:pt>
                <c:pt idx="1097">
                  <c:v>13684.636871508346</c:v>
                </c:pt>
                <c:pt idx="1098">
                  <c:v>13675.195530726223</c:v>
                </c:pt>
                <c:pt idx="1099">
                  <c:v>13716.145251396616</c:v>
                </c:pt>
                <c:pt idx="1100">
                  <c:v>13788.770949720636</c:v>
                </c:pt>
                <c:pt idx="1101">
                  <c:v>13780.055865921755</c:v>
                </c:pt>
                <c:pt idx="1102">
                  <c:v>13780.391061452481</c:v>
                </c:pt>
                <c:pt idx="1103">
                  <c:v>13772.290502793261</c:v>
                </c:pt>
                <c:pt idx="1104">
                  <c:v>13847.318435754152</c:v>
                </c:pt>
                <c:pt idx="1105">
                  <c:v>13910.111731843539</c:v>
                </c:pt>
                <c:pt idx="1106">
                  <c:v>13941.564245810019</c:v>
                </c:pt>
                <c:pt idx="1107">
                  <c:v>13996.983240223426</c:v>
                </c:pt>
                <c:pt idx="1108">
                  <c:v>14055.195530726218</c:v>
                </c:pt>
                <c:pt idx="1109">
                  <c:v>14077.597765363091</c:v>
                </c:pt>
                <c:pt idx="1110">
                  <c:v>14078.547486033482</c:v>
                </c:pt>
                <c:pt idx="1111">
                  <c:v>14086.36871508376</c:v>
                </c:pt>
                <c:pt idx="1112">
                  <c:v>14102.737430167559</c:v>
                </c:pt>
                <c:pt idx="1113">
                  <c:v>14127.653631284877</c:v>
                </c:pt>
                <c:pt idx="1114">
                  <c:v>14080.335195530688</c:v>
                </c:pt>
                <c:pt idx="1115">
                  <c:v>14035.363128491581</c:v>
                </c:pt>
                <c:pt idx="1116">
                  <c:v>14062.122905027893</c:v>
                </c:pt>
                <c:pt idx="1117">
                  <c:v>14121.564245810017</c:v>
                </c:pt>
                <c:pt idx="1118">
                  <c:v>14201.229050279291</c:v>
                </c:pt>
                <c:pt idx="1119">
                  <c:v>14276.424581005547</c:v>
                </c:pt>
                <c:pt idx="1120">
                  <c:v>14306.815642458061</c:v>
                </c:pt>
                <c:pt idx="1121">
                  <c:v>14309.664804469232</c:v>
                </c:pt>
                <c:pt idx="1122">
                  <c:v>14333.575418994376</c:v>
                </c:pt>
                <c:pt idx="1123">
                  <c:v>14332.849162011134</c:v>
                </c:pt>
                <c:pt idx="1124">
                  <c:v>14344.078212290466</c:v>
                </c:pt>
                <c:pt idx="1125">
                  <c:v>14376.871508379849</c:v>
                </c:pt>
                <c:pt idx="1126">
                  <c:v>14369.162011173146</c:v>
                </c:pt>
                <c:pt idx="1127">
                  <c:v>14356.089385474819</c:v>
                </c:pt>
                <c:pt idx="1128">
                  <c:v>14411.787709497166</c:v>
                </c:pt>
                <c:pt idx="1129">
                  <c:v>14451.284916201075</c:v>
                </c:pt>
                <c:pt idx="1130">
                  <c:v>14419.832402234595</c:v>
                </c:pt>
                <c:pt idx="1131">
                  <c:v>14323.40782122901</c:v>
                </c:pt>
                <c:pt idx="1132">
                  <c:v>14323.687150837948</c:v>
                </c:pt>
                <c:pt idx="1133">
                  <c:v>14402.067039106107</c:v>
                </c:pt>
                <c:pt idx="1134">
                  <c:v>14474.916201117278</c:v>
                </c:pt>
                <c:pt idx="1135">
                  <c:v>14520.558659217837</c:v>
                </c:pt>
                <c:pt idx="1136">
                  <c:v>14540.782122904986</c:v>
                </c:pt>
                <c:pt idx="1137">
                  <c:v>14546.815642458059</c:v>
                </c:pt>
                <c:pt idx="1138">
                  <c:v>14537.932960893813</c:v>
                </c:pt>
                <c:pt idx="1139">
                  <c:v>14551.620111731803</c:v>
                </c:pt>
                <c:pt idx="1140">
                  <c:v>14613.519553072585</c:v>
                </c:pt>
                <c:pt idx="1141">
                  <c:v>14693.519553072585</c:v>
                </c:pt>
                <c:pt idx="1142">
                  <c:v>14797.597765363089</c:v>
                </c:pt>
                <c:pt idx="1143">
                  <c:v>14919.21787709493</c:v>
                </c:pt>
                <c:pt idx="1144">
                  <c:v>15038.826815642418</c:v>
                </c:pt>
                <c:pt idx="1145">
                  <c:v>15178.547486033483</c:v>
                </c:pt>
                <c:pt idx="1146">
                  <c:v>15251.564245810016</c:v>
                </c:pt>
                <c:pt idx="1147">
                  <c:v>15283.072625698285</c:v>
                </c:pt>
                <c:pt idx="1148">
                  <c:v>15324.581005586553</c:v>
                </c:pt>
                <c:pt idx="1149">
                  <c:v>15451.899441340742</c:v>
                </c:pt>
                <c:pt idx="1150">
                  <c:v>15527.82122905024</c:v>
                </c:pt>
                <c:pt idx="1151">
                  <c:v>15575.530726256946</c:v>
                </c:pt>
                <c:pt idx="1152">
                  <c:v>15706.592178770912</c:v>
                </c:pt>
                <c:pt idx="1153">
                  <c:v>15850.055865921748</c:v>
                </c:pt>
                <c:pt idx="1154">
                  <c:v>16061.675977653591</c:v>
                </c:pt>
                <c:pt idx="1155">
                  <c:v>16151.340782122863</c:v>
                </c:pt>
                <c:pt idx="1156">
                  <c:v>16329.385474860293</c:v>
                </c:pt>
                <c:pt idx="1157">
                  <c:v>16553.687150837948</c:v>
                </c:pt>
                <c:pt idx="1158">
                  <c:v>16551.73184357538</c:v>
                </c:pt>
                <c:pt idx="1159">
                  <c:v>16545.86592178767</c:v>
                </c:pt>
                <c:pt idx="1160">
                  <c:v>16581.45251396644</c:v>
                </c:pt>
                <c:pt idx="1161">
                  <c:v>16648.715083798845</c:v>
                </c:pt>
                <c:pt idx="1162">
                  <c:v>16631.899441340745</c:v>
                </c:pt>
                <c:pt idx="1163">
                  <c:v>16580.837988826781</c:v>
                </c:pt>
                <c:pt idx="1164">
                  <c:v>16713.407821229015</c:v>
                </c:pt>
                <c:pt idx="1165">
                  <c:v>16806.703910614488</c:v>
                </c:pt>
                <c:pt idx="1166">
                  <c:v>16862.346368715051</c:v>
                </c:pt>
                <c:pt idx="1167">
                  <c:v>16947.653631284884</c:v>
                </c:pt>
                <c:pt idx="1168">
                  <c:v>16990.335195530693</c:v>
                </c:pt>
                <c:pt idx="1169">
                  <c:v>17045.195530726221</c:v>
                </c:pt>
                <c:pt idx="1170">
                  <c:v>17077.70949720667</c:v>
                </c:pt>
                <c:pt idx="1171">
                  <c:v>17152.290502793265</c:v>
                </c:pt>
                <c:pt idx="1172">
                  <c:v>17194.916201117285</c:v>
                </c:pt>
                <c:pt idx="1173">
                  <c:v>17188.324022346336</c:v>
                </c:pt>
                <c:pt idx="1174">
                  <c:v>17153.687150837955</c:v>
                </c:pt>
                <c:pt idx="1175">
                  <c:v>17136.648044692702</c:v>
                </c:pt>
                <c:pt idx="1176">
                  <c:v>17229.999999999964</c:v>
                </c:pt>
                <c:pt idx="1177">
                  <c:v>17336.648044692702</c:v>
                </c:pt>
                <c:pt idx="1178">
                  <c:v>17448.715083798845</c:v>
                </c:pt>
                <c:pt idx="1179">
                  <c:v>17516.648044692702</c:v>
                </c:pt>
                <c:pt idx="1180">
                  <c:v>17545.754189944098</c:v>
                </c:pt>
                <c:pt idx="1181">
                  <c:v>17551.675977653595</c:v>
                </c:pt>
                <c:pt idx="1182">
                  <c:v>17572.067039106107</c:v>
                </c:pt>
                <c:pt idx="1183">
                  <c:v>17586.368715083761</c:v>
                </c:pt>
                <c:pt idx="1184">
                  <c:v>17614.581005586555</c:v>
                </c:pt>
                <c:pt idx="1185">
                  <c:v>17634.860335195492</c:v>
                </c:pt>
                <c:pt idx="1186">
                  <c:v>17625.307262569793</c:v>
                </c:pt>
                <c:pt idx="1187">
                  <c:v>17631.564245810019</c:v>
                </c:pt>
              </c:numCache>
            </c:numRef>
          </c:val>
          <c:smooth val="0"/>
          <c:extLst>
            <c:ext xmlns:c16="http://schemas.microsoft.com/office/drawing/2014/chart" uri="{C3380CC4-5D6E-409C-BE32-E72D297353CC}">
              <c16:uniqueId val="{00000002-4AF6-4184-B0CC-76303DDC767F}"/>
            </c:ext>
          </c:extLst>
        </c:ser>
        <c:dLbls>
          <c:showLegendKey val="0"/>
          <c:showVal val="0"/>
          <c:showCatName val="0"/>
          <c:showSerName val="0"/>
          <c:showPercent val="0"/>
          <c:showBubbleSize val="0"/>
        </c:dLbls>
        <c:smooth val="0"/>
        <c:axId val="1403094047"/>
        <c:axId val="1403096447"/>
      </c:lineChart>
      <c:catAx>
        <c:axId val="1403094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03096447"/>
        <c:crosses val="autoZero"/>
        <c:auto val="1"/>
        <c:lblAlgn val="ctr"/>
        <c:lblOffset val="100"/>
        <c:tickLblSkip val="62"/>
        <c:tickMarkSkip val="1"/>
        <c:noMultiLvlLbl val="0"/>
      </c:catAx>
      <c:valAx>
        <c:axId val="1403096447"/>
        <c:scaling>
          <c:logBase val="10"/>
          <c:orientation val="minMax"/>
          <c:min val="500"/>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03094047"/>
        <c:crosses val="autoZero"/>
        <c:crossBetween val="between"/>
      </c:valAx>
      <c:spPr>
        <a:noFill/>
        <a:ln>
          <a:noFill/>
        </a:ln>
        <a:effectLst/>
      </c:spPr>
    </c:plotArea>
    <c:legend>
      <c:legendPos val="b"/>
      <c:layout>
        <c:manualLayout>
          <c:xMode val="edge"/>
          <c:yMode val="edge"/>
          <c:x val="0.28584553575539901"/>
          <c:y val="0.82806503353747452"/>
          <c:w val="0.40315006676796977"/>
          <c:h val="3.279399970836978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i="0">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2163742690058478E-2"/>
          <c:y val="2.5462962962962962E-2"/>
          <c:w val="0.95175438596491213"/>
          <c:h val="0.88158938466025083"/>
        </c:manualLayout>
      </c:layout>
      <c:barChart>
        <c:barDir val="col"/>
        <c:grouping val="stacked"/>
        <c:varyColors val="0"/>
        <c:ser>
          <c:idx val="0"/>
          <c:order val="0"/>
          <c:spPr>
            <a:solidFill>
              <a:schemeClr val="accent1"/>
            </a:solidFill>
            <a:ln>
              <a:noFill/>
            </a:ln>
            <a:effectLst/>
          </c:spPr>
          <c:invertIfNegative val="0"/>
          <c:dLbls>
            <c:dLbl>
              <c:idx val="0"/>
              <c:tx>
                <c:rich>
                  <a:bodyPr/>
                  <a:lstStyle/>
                  <a:p>
                    <a:fld id="{B19675C8-ABC5-4237-BB02-8638843E2D99}" type="CELLRANGE">
                      <a:rPr lang="en-US" dirty="0"/>
                      <a:pPr/>
                      <a:t>[CELLRANGE]</a:t>
                    </a:fld>
                    <a:endParaRPr lang="en-US"/>
                  </a:p>
                </c:rich>
              </c:tx>
              <c:dLblPos val="ctr"/>
              <c:showLegendKey val="0"/>
              <c:showVal val="0"/>
              <c:showCatName val="0"/>
              <c:showSerName val="0"/>
              <c:showPercent val="0"/>
              <c:showBubbleSize val="0"/>
              <c:separator>
</c:separator>
              <c:extLst>
                <c:ext xmlns:c15="http://schemas.microsoft.com/office/drawing/2012/chart" uri="{CE6537A1-D6FC-4f65-9D91-7224C49458BB}">
                  <c15:layout>
                    <c:manualLayout>
                      <c:w val="9.4736842105263147E-2"/>
                      <c:h val="6.6666666666666666E-2"/>
                    </c:manualLayout>
                  </c15:layout>
                  <c15:dlblFieldTable/>
                  <c15:showDataLabelsRange val="1"/>
                </c:ext>
                <c:ext xmlns:c16="http://schemas.microsoft.com/office/drawing/2014/chart" uri="{C3380CC4-5D6E-409C-BE32-E72D297353CC}">
                  <c16:uniqueId val="{00000000-ABA6-4FB5-8473-B09A79F4E1A8}"/>
                </c:ext>
              </c:extLst>
            </c:dLbl>
            <c:dLbl>
              <c:idx val="1"/>
              <c:tx>
                <c:rich>
                  <a:bodyPr/>
                  <a:lstStyle/>
                  <a:p>
                    <a:fld id="{2A50F3D9-E411-468D-B51E-2B52CA74A32E}" type="CELLRANGE">
                      <a:rPr lang="en-US" dirty="0"/>
                      <a:pPr/>
                      <a:t>[CELLRANGE]</a:t>
                    </a:fld>
                    <a:endParaRPr lang="en-US"/>
                  </a:p>
                </c:rich>
              </c:tx>
              <c:dLblPos val="ctr"/>
              <c:showLegendKey val="0"/>
              <c:showVal val="0"/>
              <c:showCatName val="0"/>
              <c:showSerName val="0"/>
              <c:showPercent val="0"/>
              <c:showBubbleSize val="0"/>
              <c:separator>
</c:separator>
              <c:extLst>
                <c:ext xmlns:c15="http://schemas.microsoft.com/office/drawing/2012/chart" uri="{CE6537A1-D6FC-4f65-9D91-7224C49458BB}">
                  <c15:layout>
                    <c:manualLayout>
                      <c:w val="9.4736842105263147E-2"/>
                      <c:h val="6.6666666666666666E-2"/>
                    </c:manualLayout>
                  </c15:layout>
                  <c15:dlblFieldTable/>
                  <c15:showDataLabelsRange val="1"/>
                </c:ext>
                <c:ext xmlns:c16="http://schemas.microsoft.com/office/drawing/2014/chart" uri="{C3380CC4-5D6E-409C-BE32-E72D297353CC}">
                  <c16:uniqueId val="{00000001-ABA6-4FB5-8473-B09A79F4E1A8}"/>
                </c:ext>
              </c:extLst>
            </c:dLbl>
            <c:dLbl>
              <c:idx val="2"/>
              <c:tx>
                <c:rich>
                  <a:bodyPr/>
                  <a:lstStyle/>
                  <a:p>
                    <a:fld id="{29750059-6045-40C6-A697-D55CB95C92C1}" type="CELLRANGE">
                      <a:rPr lang="en-US" dirty="0"/>
                      <a:pPr/>
                      <a:t>[CELLRANGE]</a:t>
                    </a:fld>
                    <a:endParaRPr lang="en-US"/>
                  </a:p>
                </c:rich>
              </c:tx>
              <c:dLblPos val="ctr"/>
              <c:showLegendKey val="0"/>
              <c:showVal val="0"/>
              <c:showCatName val="0"/>
              <c:showSerName val="0"/>
              <c:showPercent val="0"/>
              <c:showBubbleSize val="0"/>
              <c:separator>
</c:separator>
              <c:extLst>
                <c:ext xmlns:c15="http://schemas.microsoft.com/office/drawing/2012/chart" uri="{CE6537A1-D6FC-4f65-9D91-7224C49458BB}">
                  <c15:layout>
                    <c:manualLayout>
                      <c:w val="8.4210526315789472E-2"/>
                      <c:h val="6.6666666666666666E-2"/>
                    </c:manualLayout>
                  </c15:layout>
                  <c15:dlblFieldTable/>
                  <c15:showDataLabelsRange val="1"/>
                </c:ext>
                <c:ext xmlns:c16="http://schemas.microsoft.com/office/drawing/2014/chart" uri="{C3380CC4-5D6E-409C-BE32-E72D297353CC}">
                  <c16:uniqueId val="{00000002-ABA6-4FB5-8473-B09A79F4E1A8}"/>
                </c:ext>
              </c:extLst>
            </c:dLbl>
            <c:dLbl>
              <c:idx val="3"/>
              <c:tx>
                <c:rich>
                  <a:bodyPr/>
                  <a:lstStyle/>
                  <a:p>
                    <a:fld id="{8CD97F55-4001-4F85-80EA-7C5B2F21B2C5}" type="CELLRANGE">
                      <a:rPr lang="en-US" dirty="0"/>
                      <a:pPr/>
                      <a:t>[CELLRANGE]</a:t>
                    </a:fld>
                    <a:endParaRPr lang="en-US"/>
                  </a:p>
                </c:rich>
              </c:tx>
              <c:dLblPos val="ctr"/>
              <c:showLegendKey val="0"/>
              <c:showVal val="0"/>
              <c:showCatName val="0"/>
              <c:showSerName val="0"/>
              <c:showPercent val="0"/>
              <c:showBubbleSize val="0"/>
              <c:separator>
</c:separator>
              <c:extLst>
                <c:ext xmlns:c15="http://schemas.microsoft.com/office/drawing/2012/chart" uri="{CE6537A1-D6FC-4f65-9D91-7224C49458BB}">
                  <c15:layout>
                    <c:manualLayout>
                      <c:w val="8.4210526315789472E-2"/>
                      <c:h val="6.6666666666666666E-2"/>
                    </c:manualLayout>
                  </c15:layout>
                  <c15:dlblFieldTable/>
                  <c15:showDataLabelsRange val="1"/>
                </c:ext>
                <c:ext xmlns:c16="http://schemas.microsoft.com/office/drawing/2014/chart" uri="{C3380CC4-5D6E-409C-BE32-E72D297353CC}">
                  <c16:uniqueId val="{00000003-ABA6-4FB5-8473-B09A79F4E1A8}"/>
                </c:ext>
              </c:extLst>
            </c:dLbl>
            <c:dLbl>
              <c:idx val="4"/>
              <c:tx>
                <c:rich>
                  <a:bodyPr/>
                  <a:lstStyle/>
                  <a:p>
                    <a:fld id="{3EE39830-5317-49AE-AEA9-E70A67A2E5C2}" type="CELLRANGE">
                      <a:rPr lang="en-US" dirty="0"/>
                      <a:pPr/>
                      <a:t>[CELLRANGE]</a:t>
                    </a:fld>
                    <a:endParaRPr lang="en-US"/>
                  </a:p>
                </c:rich>
              </c:tx>
              <c:dLblPos val="ctr"/>
              <c:showLegendKey val="0"/>
              <c:showVal val="0"/>
              <c:showCatName val="0"/>
              <c:showSerName val="0"/>
              <c:showPercent val="0"/>
              <c:showBubbleSize val="0"/>
              <c:separator>
</c:separator>
              <c:extLst>
                <c:ext xmlns:c15="http://schemas.microsoft.com/office/drawing/2012/chart" uri="{CE6537A1-D6FC-4f65-9D91-7224C49458BB}">
                  <c15:layout>
                    <c:manualLayout>
                      <c:w val="8.4210526315789472E-2"/>
                      <c:h val="6.6666666666666666E-2"/>
                    </c:manualLayout>
                  </c15:layout>
                  <c15:dlblFieldTable/>
                  <c15:showDataLabelsRange val="1"/>
                </c:ext>
                <c:ext xmlns:c16="http://schemas.microsoft.com/office/drawing/2014/chart" uri="{C3380CC4-5D6E-409C-BE32-E72D297353CC}">
                  <c16:uniqueId val="{00000004-ABA6-4FB5-8473-B09A79F4E1A8}"/>
                </c:ext>
              </c:extLst>
            </c:dLbl>
            <c:spPr>
              <a:noFill/>
              <a:ln>
                <a:noFill/>
              </a:ln>
              <a:effectLst/>
            </c:spPr>
            <c:txPr>
              <a:bodyPr rot="0" spcFirstLastPara="1" vertOverflow="ellipsis" horzOverflow="clip" vert="horz" wrap="square" lIns="0" tIns="18288" rIns="0" bIns="18288" anchor="ctr" anchorCtr="1">
                <a:spAutoFit/>
              </a:bodyPr>
              <a:lstStyle/>
              <a:p>
                <a:pPr>
                  <a:defRPr sz="1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rect">
                    <a:avLst/>
                  </a:prstGeom>
                  <a:noFill/>
                  <a:ln>
                    <a:noFill/>
                  </a:ln>
                </c15:spPr>
                <c15:showDataLabelsRange val="1"/>
                <c15:showLeaderLines val="0"/>
              </c:ext>
            </c:extLst>
          </c:dLbls>
          <c:cat>
            <c:strRef>
              <c:f>'Stay Invested Charts'!$A$2:$A$6</c:f>
              <c:strCache>
                <c:ptCount val="5"/>
                <c:pt idx="0">
                  <c:v>Invested All Days</c:v>
                </c:pt>
                <c:pt idx="1">
                  <c:v>Miss 5 Best Days</c:v>
                </c:pt>
                <c:pt idx="2">
                  <c:v>Miss 10 Best Days</c:v>
                </c:pt>
                <c:pt idx="3">
                  <c:v>Miss 30 Best Days</c:v>
                </c:pt>
                <c:pt idx="4">
                  <c:v>Miss 50 Best Days</c:v>
                </c:pt>
              </c:strCache>
            </c:strRef>
          </c:cat>
          <c:val>
            <c:numRef>
              <c:f>'Stay Invested Charts'!$B$2:$B$6</c:f>
              <c:numCache>
                <c:formatCode>"$"#,##0</c:formatCode>
                <c:ptCount val="5"/>
                <c:pt idx="0">
                  <c:v>522575.66453263286</c:v>
                </c:pt>
                <c:pt idx="1">
                  <c:v>330059.2537738072</c:v>
                </c:pt>
                <c:pt idx="2">
                  <c:v>239409.99166858473</c:v>
                </c:pt>
                <c:pt idx="3">
                  <c:v>88807.872104760943</c:v>
                </c:pt>
                <c:pt idx="4">
                  <c:v>39916.021462411154</c:v>
                </c:pt>
              </c:numCache>
            </c:numRef>
          </c:val>
          <c:extLst>
            <c:ext xmlns:c15="http://schemas.microsoft.com/office/drawing/2012/chart" uri="{02D57815-91ED-43cb-92C2-25804820EDAC}">
              <c15:datalabelsRange>
                <c15:f>'Stay Invested Charts'!$E$2:$E$6</c15:f>
                <c15:dlblRangeCache>
                  <c:ptCount val="5"/>
                  <c:pt idx="0">
                    <c:v>$522,576 +12%</c:v>
                  </c:pt>
                  <c:pt idx="1">
                    <c:v>$330,059 +10%</c:v>
                  </c:pt>
                  <c:pt idx="2">
                    <c:v>$239,410 +9%</c:v>
                  </c:pt>
                  <c:pt idx="3">
                    <c:v>$88,808 +6%</c:v>
                  </c:pt>
                  <c:pt idx="4">
                    <c:v>$39,916 +4%</c:v>
                  </c:pt>
                </c15:dlblRangeCache>
              </c15:datalabelsRange>
            </c:ext>
            <c:ext xmlns:c16="http://schemas.microsoft.com/office/drawing/2014/chart" uri="{C3380CC4-5D6E-409C-BE32-E72D297353CC}">
              <c16:uniqueId val="{00000005-ABA6-4FB5-8473-B09A79F4E1A8}"/>
            </c:ext>
          </c:extLst>
        </c:ser>
        <c:dLbls>
          <c:dLblPos val="ctr"/>
          <c:showLegendKey val="0"/>
          <c:showVal val="1"/>
          <c:showCatName val="0"/>
          <c:showSerName val="0"/>
          <c:showPercent val="0"/>
          <c:showBubbleSize val="0"/>
        </c:dLbls>
        <c:gapWidth val="75"/>
        <c:overlap val="100"/>
        <c:axId val="1414473328"/>
        <c:axId val="1414472368"/>
      </c:barChart>
      <c:barChart>
        <c:barDir val="col"/>
        <c:grouping val="stacked"/>
        <c:varyColors val="0"/>
        <c:ser>
          <c:idx val="1"/>
          <c:order val="1"/>
          <c:tx>
            <c:strRef>
              <c:f>'Stay Invested Charts'!$C$1</c:f>
              <c:strCache>
                <c:ptCount val="1"/>
                <c:pt idx="0">
                  <c:v>Reduction of</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000" b="1" i="1"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'Stay Invested Charts'!$A$2:$A$6</c:f>
              <c:strCache>
                <c:ptCount val="5"/>
                <c:pt idx="0">
                  <c:v>Invested All Days</c:v>
                </c:pt>
                <c:pt idx="1">
                  <c:v>Miss 5 Best Days</c:v>
                </c:pt>
                <c:pt idx="2">
                  <c:v>Miss 10 Best Days</c:v>
                </c:pt>
                <c:pt idx="3">
                  <c:v>Miss 30 Best Days</c:v>
                </c:pt>
                <c:pt idx="4">
                  <c:v>Miss 50 Best Days</c:v>
                </c:pt>
              </c:strCache>
            </c:strRef>
          </c:cat>
          <c:val>
            <c:numRef>
              <c:f>'Stay Invested Charts'!$C$2:$C$6</c:f>
              <c:numCache>
                <c:formatCode>0%</c:formatCode>
                <c:ptCount val="5"/>
                <c:pt idx="1">
                  <c:v>0.36839911198506214</c:v>
                </c:pt>
                <c:pt idx="2">
                  <c:v>0.5418654026250882</c:v>
                </c:pt>
                <c:pt idx="3">
                  <c:v>0.83005739047533611</c:v>
                </c:pt>
                <c:pt idx="4">
                  <c:v>0.92361676179829355</c:v>
                </c:pt>
              </c:numCache>
            </c:numRef>
          </c:val>
          <c:extLst>
            <c:ext xmlns:c16="http://schemas.microsoft.com/office/drawing/2014/chart" uri="{C3380CC4-5D6E-409C-BE32-E72D297353CC}">
              <c16:uniqueId val="{00000006-ABA6-4FB5-8473-B09A79F4E1A8}"/>
            </c:ext>
          </c:extLst>
        </c:ser>
        <c:dLbls>
          <c:dLblPos val="ctr"/>
          <c:showLegendKey val="0"/>
          <c:showVal val="1"/>
          <c:showCatName val="0"/>
          <c:showSerName val="0"/>
          <c:showPercent val="0"/>
          <c:showBubbleSize val="0"/>
        </c:dLbls>
        <c:gapWidth val="75"/>
        <c:overlap val="100"/>
        <c:axId val="1246796255"/>
        <c:axId val="1246797215"/>
      </c:barChart>
      <c:catAx>
        <c:axId val="1414473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414472368"/>
        <c:crosses val="autoZero"/>
        <c:auto val="1"/>
        <c:lblAlgn val="ctr"/>
        <c:lblOffset val="100"/>
        <c:noMultiLvlLbl val="0"/>
      </c:catAx>
      <c:valAx>
        <c:axId val="1414472368"/>
        <c:scaling>
          <c:orientation val="minMax"/>
          <c:max val="510282.3"/>
          <c:min val="0"/>
        </c:scaling>
        <c:delete val="0"/>
        <c:axPos val="l"/>
        <c:majorGridlines>
          <c:spPr>
            <a:ln w="9525" cap="flat" cmpd="sng" algn="ctr">
              <a:noFill/>
              <a:round/>
            </a:ln>
            <a:effectLst/>
          </c:spPr>
        </c:majorGridlines>
        <c:numFmt formatCode="&quot;$&quot;#,##0"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414473328"/>
        <c:crosses val="autoZero"/>
        <c:crossBetween val="between"/>
      </c:valAx>
      <c:valAx>
        <c:axId val="1246797215"/>
        <c:scaling>
          <c:orientation val="maxMin"/>
        </c:scaling>
        <c:delete val="0"/>
        <c:axPos val="r"/>
        <c:numFmt formatCode="0%" sourceLinked="1"/>
        <c:majorTickMark val="out"/>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46796255"/>
        <c:crosses val="max"/>
        <c:crossBetween val="between"/>
      </c:valAx>
      <c:catAx>
        <c:axId val="1246796255"/>
        <c:scaling>
          <c:orientation val="minMax"/>
        </c:scaling>
        <c:delete val="1"/>
        <c:axPos val="t"/>
        <c:numFmt formatCode="General" sourceLinked="1"/>
        <c:majorTickMark val="out"/>
        <c:minorTickMark val="none"/>
        <c:tickLblPos val="nextTo"/>
        <c:crossAx val="1246797215"/>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9164249205691393E-2"/>
          <c:y val="2.4288240011665203E-2"/>
          <c:w val="0.94475387944927935"/>
          <c:h val="0.86296697287839019"/>
        </c:manualLayout>
      </c:layout>
      <c:barChart>
        <c:barDir val="col"/>
        <c:grouping val="clustered"/>
        <c:varyColors val="0"/>
        <c:ser>
          <c:idx val="0"/>
          <c:order val="0"/>
          <c:tx>
            <c:strRef>
              <c:f>'S&amp;P Cons Sent Data'!$C$1</c:f>
              <c:strCache>
                <c:ptCount val="1"/>
                <c:pt idx="0">
                  <c:v>Recession</c:v>
                </c:pt>
              </c:strCache>
            </c:strRef>
          </c:tx>
          <c:spPr>
            <a:solidFill>
              <a:schemeClr val="tx1">
                <a:lumMod val="50000"/>
                <a:lumOff val="50000"/>
                <a:alpha val="25000"/>
              </a:schemeClr>
            </a:solidFill>
            <a:ln>
              <a:noFill/>
            </a:ln>
            <a:effectLst/>
          </c:spPr>
          <c:invertIfNegative val="0"/>
          <c:dLbls>
            <c:delete val="1"/>
          </c:dLbls>
          <c:cat>
            <c:numRef>
              <c:f>'S&amp;P Cons Sent Data'!$B$2:$B$562</c:f>
              <c:numCache>
                <c:formatCode>m/d/yyyy</c:formatCode>
                <c:ptCount val="561"/>
                <c:pt idx="0">
                  <c:v>28521</c:v>
                </c:pt>
                <c:pt idx="1">
                  <c:v>28549</c:v>
                </c:pt>
                <c:pt idx="2">
                  <c:v>28580</c:v>
                </c:pt>
                <c:pt idx="3">
                  <c:v>28610</c:v>
                </c:pt>
                <c:pt idx="4">
                  <c:v>28641</c:v>
                </c:pt>
                <c:pt idx="5">
                  <c:v>28671</c:v>
                </c:pt>
                <c:pt idx="6">
                  <c:v>28702</c:v>
                </c:pt>
                <c:pt idx="7">
                  <c:v>28733</c:v>
                </c:pt>
                <c:pt idx="8">
                  <c:v>28763</c:v>
                </c:pt>
                <c:pt idx="9">
                  <c:v>28794</c:v>
                </c:pt>
                <c:pt idx="10">
                  <c:v>28824</c:v>
                </c:pt>
                <c:pt idx="11">
                  <c:v>28855</c:v>
                </c:pt>
                <c:pt idx="12">
                  <c:v>28886</c:v>
                </c:pt>
                <c:pt idx="13">
                  <c:v>28914</c:v>
                </c:pt>
                <c:pt idx="14">
                  <c:v>28945</c:v>
                </c:pt>
                <c:pt idx="15">
                  <c:v>28975</c:v>
                </c:pt>
                <c:pt idx="16">
                  <c:v>29006</c:v>
                </c:pt>
                <c:pt idx="17">
                  <c:v>29036</c:v>
                </c:pt>
                <c:pt idx="18">
                  <c:v>29067</c:v>
                </c:pt>
                <c:pt idx="19">
                  <c:v>29098</c:v>
                </c:pt>
                <c:pt idx="20">
                  <c:v>29128</c:v>
                </c:pt>
                <c:pt idx="21">
                  <c:v>29159</c:v>
                </c:pt>
                <c:pt idx="22">
                  <c:v>29189</c:v>
                </c:pt>
                <c:pt idx="23">
                  <c:v>29220</c:v>
                </c:pt>
                <c:pt idx="24">
                  <c:v>29251</c:v>
                </c:pt>
                <c:pt idx="25">
                  <c:v>29280</c:v>
                </c:pt>
                <c:pt idx="26">
                  <c:v>29311</c:v>
                </c:pt>
                <c:pt idx="27">
                  <c:v>29341</c:v>
                </c:pt>
                <c:pt idx="28">
                  <c:v>29372</c:v>
                </c:pt>
                <c:pt idx="29">
                  <c:v>29402</c:v>
                </c:pt>
                <c:pt idx="30">
                  <c:v>29433</c:v>
                </c:pt>
                <c:pt idx="31">
                  <c:v>29464</c:v>
                </c:pt>
                <c:pt idx="32">
                  <c:v>29494</c:v>
                </c:pt>
                <c:pt idx="33">
                  <c:v>29525</c:v>
                </c:pt>
                <c:pt idx="34">
                  <c:v>29555</c:v>
                </c:pt>
                <c:pt idx="35">
                  <c:v>29586</c:v>
                </c:pt>
                <c:pt idx="36">
                  <c:v>29617</c:v>
                </c:pt>
                <c:pt idx="37">
                  <c:v>29645</c:v>
                </c:pt>
                <c:pt idx="38">
                  <c:v>29676</c:v>
                </c:pt>
                <c:pt idx="39">
                  <c:v>29706</c:v>
                </c:pt>
                <c:pt idx="40">
                  <c:v>29737</c:v>
                </c:pt>
                <c:pt idx="41">
                  <c:v>29767</c:v>
                </c:pt>
                <c:pt idx="42">
                  <c:v>29798</c:v>
                </c:pt>
                <c:pt idx="43">
                  <c:v>29829</c:v>
                </c:pt>
                <c:pt idx="44">
                  <c:v>29859</c:v>
                </c:pt>
                <c:pt idx="45">
                  <c:v>29890</c:v>
                </c:pt>
                <c:pt idx="46">
                  <c:v>29920</c:v>
                </c:pt>
                <c:pt idx="47">
                  <c:v>29951</c:v>
                </c:pt>
                <c:pt idx="48">
                  <c:v>29982</c:v>
                </c:pt>
                <c:pt idx="49">
                  <c:v>30010</c:v>
                </c:pt>
                <c:pt idx="50">
                  <c:v>30041</c:v>
                </c:pt>
                <c:pt idx="51">
                  <c:v>30071</c:v>
                </c:pt>
                <c:pt idx="52">
                  <c:v>30102</c:v>
                </c:pt>
                <c:pt idx="53">
                  <c:v>30132</c:v>
                </c:pt>
                <c:pt idx="54">
                  <c:v>30163</c:v>
                </c:pt>
                <c:pt idx="55">
                  <c:v>30194</c:v>
                </c:pt>
                <c:pt idx="56">
                  <c:v>30224</c:v>
                </c:pt>
                <c:pt idx="57">
                  <c:v>30255</c:v>
                </c:pt>
                <c:pt idx="58">
                  <c:v>30285</c:v>
                </c:pt>
                <c:pt idx="59">
                  <c:v>30316</c:v>
                </c:pt>
                <c:pt idx="60">
                  <c:v>30347</c:v>
                </c:pt>
                <c:pt idx="61">
                  <c:v>30375</c:v>
                </c:pt>
                <c:pt idx="62">
                  <c:v>30406</c:v>
                </c:pt>
                <c:pt idx="63">
                  <c:v>30436</c:v>
                </c:pt>
                <c:pt idx="64">
                  <c:v>30467</c:v>
                </c:pt>
                <c:pt idx="65">
                  <c:v>30497</c:v>
                </c:pt>
                <c:pt idx="66">
                  <c:v>30528</c:v>
                </c:pt>
                <c:pt idx="67">
                  <c:v>30559</c:v>
                </c:pt>
                <c:pt idx="68">
                  <c:v>30589</c:v>
                </c:pt>
                <c:pt idx="69">
                  <c:v>30620</c:v>
                </c:pt>
                <c:pt idx="70">
                  <c:v>30650</c:v>
                </c:pt>
                <c:pt idx="71">
                  <c:v>30681</c:v>
                </c:pt>
                <c:pt idx="72">
                  <c:v>30712</c:v>
                </c:pt>
                <c:pt idx="73">
                  <c:v>30741</c:v>
                </c:pt>
                <c:pt idx="74">
                  <c:v>30772</c:v>
                </c:pt>
                <c:pt idx="75">
                  <c:v>30802</c:v>
                </c:pt>
                <c:pt idx="76">
                  <c:v>30833</c:v>
                </c:pt>
                <c:pt idx="77">
                  <c:v>30863</c:v>
                </c:pt>
                <c:pt idx="78">
                  <c:v>30894</c:v>
                </c:pt>
                <c:pt idx="79">
                  <c:v>30925</c:v>
                </c:pt>
                <c:pt idx="80">
                  <c:v>30955</c:v>
                </c:pt>
                <c:pt idx="81">
                  <c:v>30986</c:v>
                </c:pt>
                <c:pt idx="82">
                  <c:v>31016</c:v>
                </c:pt>
                <c:pt idx="83">
                  <c:v>31047</c:v>
                </c:pt>
                <c:pt idx="84">
                  <c:v>31078</c:v>
                </c:pt>
                <c:pt idx="85">
                  <c:v>31106</c:v>
                </c:pt>
                <c:pt idx="86">
                  <c:v>31137</c:v>
                </c:pt>
                <c:pt idx="87">
                  <c:v>31167</c:v>
                </c:pt>
                <c:pt idx="88">
                  <c:v>31198</c:v>
                </c:pt>
                <c:pt idx="89">
                  <c:v>31228</c:v>
                </c:pt>
                <c:pt idx="90">
                  <c:v>31259</c:v>
                </c:pt>
                <c:pt idx="91">
                  <c:v>31290</c:v>
                </c:pt>
                <c:pt idx="92">
                  <c:v>31320</c:v>
                </c:pt>
                <c:pt idx="93">
                  <c:v>31351</c:v>
                </c:pt>
                <c:pt idx="94">
                  <c:v>31381</c:v>
                </c:pt>
                <c:pt idx="95">
                  <c:v>31412</c:v>
                </c:pt>
                <c:pt idx="96">
                  <c:v>31443</c:v>
                </c:pt>
                <c:pt idx="97">
                  <c:v>31471</c:v>
                </c:pt>
                <c:pt idx="98">
                  <c:v>31502</c:v>
                </c:pt>
                <c:pt idx="99">
                  <c:v>31532</c:v>
                </c:pt>
                <c:pt idx="100">
                  <c:v>31563</c:v>
                </c:pt>
                <c:pt idx="101">
                  <c:v>31593</c:v>
                </c:pt>
                <c:pt idx="102">
                  <c:v>31624</c:v>
                </c:pt>
                <c:pt idx="103">
                  <c:v>31655</c:v>
                </c:pt>
                <c:pt idx="104">
                  <c:v>31685</c:v>
                </c:pt>
                <c:pt idx="105">
                  <c:v>31716</c:v>
                </c:pt>
                <c:pt idx="106">
                  <c:v>31746</c:v>
                </c:pt>
                <c:pt idx="107">
                  <c:v>31777</c:v>
                </c:pt>
                <c:pt idx="108">
                  <c:v>31808</c:v>
                </c:pt>
                <c:pt idx="109">
                  <c:v>31836</c:v>
                </c:pt>
                <c:pt idx="110">
                  <c:v>31867</c:v>
                </c:pt>
                <c:pt idx="111">
                  <c:v>31897</c:v>
                </c:pt>
                <c:pt idx="112">
                  <c:v>31928</c:v>
                </c:pt>
                <c:pt idx="113">
                  <c:v>31958</c:v>
                </c:pt>
                <c:pt idx="114">
                  <c:v>31989</c:v>
                </c:pt>
                <c:pt idx="115">
                  <c:v>32020</c:v>
                </c:pt>
                <c:pt idx="116">
                  <c:v>32050</c:v>
                </c:pt>
                <c:pt idx="117">
                  <c:v>32081</c:v>
                </c:pt>
                <c:pt idx="118">
                  <c:v>32111</c:v>
                </c:pt>
                <c:pt idx="119">
                  <c:v>32142</c:v>
                </c:pt>
                <c:pt idx="120">
                  <c:v>32173</c:v>
                </c:pt>
                <c:pt idx="121">
                  <c:v>32202</c:v>
                </c:pt>
                <c:pt idx="122">
                  <c:v>32233</c:v>
                </c:pt>
                <c:pt idx="123">
                  <c:v>32263</c:v>
                </c:pt>
                <c:pt idx="124">
                  <c:v>32294</c:v>
                </c:pt>
                <c:pt idx="125">
                  <c:v>32324</c:v>
                </c:pt>
                <c:pt idx="126">
                  <c:v>32355</c:v>
                </c:pt>
                <c:pt idx="127">
                  <c:v>32386</c:v>
                </c:pt>
                <c:pt idx="128">
                  <c:v>32416</c:v>
                </c:pt>
                <c:pt idx="129">
                  <c:v>32447</c:v>
                </c:pt>
                <c:pt idx="130">
                  <c:v>32477</c:v>
                </c:pt>
                <c:pt idx="131">
                  <c:v>32508</c:v>
                </c:pt>
                <c:pt idx="132">
                  <c:v>32539</c:v>
                </c:pt>
                <c:pt idx="133">
                  <c:v>32567</c:v>
                </c:pt>
                <c:pt idx="134">
                  <c:v>32598</c:v>
                </c:pt>
                <c:pt idx="135">
                  <c:v>32628</c:v>
                </c:pt>
                <c:pt idx="136">
                  <c:v>32659</c:v>
                </c:pt>
                <c:pt idx="137">
                  <c:v>32689</c:v>
                </c:pt>
                <c:pt idx="138">
                  <c:v>32720</c:v>
                </c:pt>
                <c:pt idx="139">
                  <c:v>32751</c:v>
                </c:pt>
                <c:pt idx="140">
                  <c:v>32781</c:v>
                </c:pt>
                <c:pt idx="141">
                  <c:v>32812</c:v>
                </c:pt>
                <c:pt idx="142">
                  <c:v>32842</c:v>
                </c:pt>
                <c:pt idx="143">
                  <c:v>32873</c:v>
                </c:pt>
                <c:pt idx="144">
                  <c:v>32904</c:v>
                </c:pt>
                <c:pt idx="145">
                  <c:v>32932</c:v>
                </c:pt>
                <c:pt idx="146">
                  <c:v>32963</c:v>
                </c:pt>
                <c:pt idx="147">
                  <c:v>32993</c:v>
                </c:pt>
                <c:pt idx="148">
                  <c:v>33024</c:v>
                </c:pt>
                <c:pt idx="149">
                  <c:v>33054</c:v>
                </c:pt>
                <c:pt idx="150">
                  <c:v>33085</c:v>
                </c:pt>
                <c:pt idx="151">
                  <c:v>33116</c:v>
                </c:pt>
                <c:pt idx="152">
                  <c:v>33146</c:v>
                </c:pt>
                <c:pt idx="153">
                  <c:v>33177</c:v>
                </c:pt>
                <c:pt idx="154">
                  <c:v>33207</c:v>
                </c:pt>
                <c:pt idx="155">
                  <c:v>33238</c:v>
                </c:pt>
                <c:pt idx="156">
                  <c:v>33269</c:v>
                </c:pt>
                <c:pt idx="157">
                  <c:v>33297</c:v>
                </c:pt>
                <c:pt idx="158">
                  <c:v>33328</c:v>
                </c:pt>
                <c:pt idx="159">
                  <c:v>33358</c:v>
                </c:pt>
                <c:pt idx="160">
                  <c:v>33389</c:v>
                </c:pt>
                <c:pt idx="161">
                  <c:v>33419</c:v>
                </c:pt>
                <c:pt idx="162">
                  <c:v>33450</c:v>
                </c:pt>
                <c:pt idx="163">
                  <c:v>33481</c:v>
                </c:pt>
                <c:pt idx="164">
                  <c:v>33511</c:v>
                </c:pt>
                <c:pt idx="165">
                  <c:v>33542</c:v>
                </c:pt>
                <c:pt idx="166">
                  <c:v>33572</c:v>
                </c:pt>
                <c:pt idx="167">
                  <c:v>33603</c:v>
                </c:pt>
                <c:pt idx="168">
                  <c:v>33634</c:v>
                </c:pt>
                <c:pt idx="169">
                  <c:v>33663</c:v>
                </c:pt>
                <c:pt idx="170">
                  <c:v>33694</c:v>
                </c:pt>
                <c:pt idx="171">
                  <c:v>33724</c:v>
                </c:pt>
                <c:pt idx="172">
                  <c:v>33755</c:v>
                </c:pt>
                <c:pt idx="173">
                  <c:v>33785</c:v>
                </c:pt>
                <c:pt idx="174">
                  <c:v>33816</c:v>
                </c:pt>
                <c:pt idx="175">
                  <c:v>33847</c:v>
                </c:pt>
                <c:pt idx="176">
                  <c:v>33877</c:v>
                </c:pt>
                <c:pt idx="177">
                  <c:v>33908</c:v>
                </c:pt>
                <c:pt idx="178">
                  <c:v>33938</c:v>
                </c:pt>
                <c:pt idx="179">
                  <c:v>33969</c:v>
                </c:pt>
                <c:pt idx="180">
                  <c:v>34000</c:v>
                </c:pt>
                <c:pt idx="181">
                  <c:v>34028</c:v>
                </c:pt>
                <c:pt idx="182">
                  <c:v>34059</c:v>
                </c:pt>
                <c:pt idx="183">
                  <c:v>34089</c:v>
                </c:pt>
                <c:pt idx="184">
                  <c:v>34120</c:v>
                </c:pt>
                <c:pt idx="185">
                  <c:v>34150</c:v>
                </c:pt>
                <c:pt idx="186">
                  <c:v>34181</c:v>
                </c:pt>
                <c:pt idx="187">
                  <c:v>34212</c:v>
                </c:pt>
                <c:pt idx="188">
                  <c:v>34242</c:v>
                </c:pt>
                <c:pt idx="189">
                  <c:v>34273</c:v>
                </c:pt>
                <c:pt idx="190">
                  <c:v>34303</c:v>
                </c:pt>
                <c:pt idx="191">
                  <c:v>34334</c:v>
                </c:pt>
                <c:pt idx="192">
                  <c:v>34365</c:v>
                </c:pt>
                <c:pt idx="193">
                  <c:v>34393</c:v>
                </c:pt>
                <c:pt idx="194">
                  <c:v>34424</c:v>
                </c:pt>
                <c:pt idx="195">
                  <c:v>34454</c:v>
                </c:pt>
                <c:pt idx="196">
                  <c:v>34485</c:v>
                </c:pt>
                <c:pt idx="197">
                  <c:v>34515</c:v>
                </c:pt>
                <c:pt idx="198">
                  <c:v>34546</c:v>
                </c:pt>
                <c:pt idx="199">
                  <c:v>34577</c:v>
                </c:pt>
                <c:pt idx="200">
                  <c:v>34607</c:v>
                </c:pt>
                <c:pt idx="201">
                  <c:v>34638</c:v>
                </c:pt>
                <c:pt idx="202">
                  <c:v>34668</c:v>
                </c:pt>
                <c:pt idx="203">
                  <c:v>34699</c:v>
                </c:pt>
                <c:pt idx="204">
                  <c:v>34730</c:v>
                </c:pt>
                <c:pt idx="205">
                  <c:v>34758</c:v>
                </c:pt>
                <c:pt idx="206">
                  <c:v>34789</c:v>
                </c:pt>
                <c:pt idx="207">
                  <c:v>34819</c:v>
                </c:pt>
                <c:pt idx="208">
                  <c:v>34850</c:v>
                </c:pt>
                <c:pt idx="209">
                  <c:v>34880</c:v>
                </c:pt>
                <c:pt idx="210">
                  <c:v>34911</c:v>
                </c:pt>
                <c:pt idx="211">
                  <c:v>34942</c:v>
                </c:pt>
                <c:pt idx="212">
                  <c:v>34972</c:v>
                </c:pt>
                <c:pt idx="213">
                  <c:v>35003</c:v>
                </c:pt>
                <c:pt idx="214">
                  <c:v>35033</c:v>
                </c:pt>
                <c:pt idx="215">
                  <c:v>35064</c:v>
                </c:pt>
                <c:pt idx="216">
                  <c:v>35095</c:v>
                </c:pt>
                <c:pt idx="217">
                  <c:v>35124</c:v>
                </c:pt>
                <c:pt idx="218">
                  <c:v>35155</c:v>
                </c:pt>
                <c:pt idx="219">
                  <c:v>35185</c:v>
                </c:pt>
                <c:pt idx="220">
                  <c:v>35216</c:v>
                </c:pt>
                <c:pt idx="221">
                  <c:v>35246</c:v>
                </c:pt>
                <c:pt idx="222">
                  <c:v>35277</c:v>
                </c:pt>
                <c:pt idx="223">
                  <c:v>35308</c:v>
                </c:pt>
                <c:pt idx="224">
                  <c:v>35338</c:v>
                </c:pt>
                <c:pt idx="225">
                  <c:v>35369</c:v>
                </c:pt>
                <c:pt idx="226">
                  <c:v>35399</c:v>
                </c:pt>
                <c:pt idx="227">
                  <c:v>35430</c:v>
                </c:pt>
                <c:pt idx="228">
                  <c:v>35461</c:v>
                </c:pt>
                <c:pt idx="229">
                  <c:v>35489</c:v>
                </c:pt>
                <c:pt idx="230">
                  <c:v>35520</c:v>
                </c:pt>
                <c:pt idx="231">
                  <c:v>35550</c:v>
                </c:pt>
                <c:pt idx="232">
                  <c:v>35581</c:v>
                </c:pt>
                <c:pt idx="233">
                  <c:v>35611</c:v>
                </c:pt>
                <c:pt idx="234">
                  <c:v>35642</c:v>
                </c:pt>
                <c:pt idx="235">
                  <c:v>35673</c:v>
                </c:pt>
                <c:pt idx="236">
                  <c:v>35703</c:v>
                </c:pt>
                <c:pt idx="237">
                  <c:v>35734</c:v>
                </c:pt>
                <c:pt idx="238">
                  <c:v>35764</c:v>
                </c:pt>
                <c:pt idx="239">
                  <c:v>35795</c:v>
                </c:pt>
                <c:pt idx="240">
                  <c:v>35826</c:v>
                </c:pt>
                <c:pt idx="241">
                  <c:v>35854</c:v>
                </c:pt>
                <c:pt idx="242">
                  <c:v>35885</c:v>
                </c:pt>
                <c:pt idx="243">
                  <c:v>35915</c:v>
                </c:pt>
                <c:pt idx="244">
                  <c:v>35946</c:v>
                </c:pt>
                <c:pt idx="245">
                  <c:v>35976</c:v>
                </c:pt>
                <c:pt idx="246">
                  <c:v>36007</c:v>
                </c:pt>
                <c:pt idx="247">
                  <c:v>36038</c:v>
                </c:pt>
                <c:pt idx="248">
                  <c:v>36068</c:v>
                </c:pt>
                <c:pt idx="249">
                  <c:v>36099</c:v>
                </c:pt>
                <c:pt idx="250">
                  <c:v>36129</c:v>
                </c:pt>
                <c:pt idx="251">
                  <c:v>36160</c:v>
                </c:pt>
                <c:pt idx="252">
                  <c:v>36191</c:v>
                </c:pt>
                <c:pt idx="253">
                  <c:v>36219</c:v>
                </c:pt>
                <c:pt idx="254">
                  <c:v>36250</c:v>
                </c:pt>
                <c:pt idx="255">
                  <c:v>36280</c:v>
                </c:pt>
                <c:pt idx="256">
                  <c:v>36311</c:v>
                </c:pt>
                <c:pt idx="257">
                  <c:v>36341</c:v>
                </c:pt>
                <c:pt idx="258">
                  <c:v>36372</c:v>
                </c:pt>
                <c:pt idx="259">
                  <c:v>36403</c:v>
                </c:pt>
                <c:pt idx="260">
                  <c:v>36433</c:v>
                </c:pt>
                <c:pt idx="261">
                  <c:v>36464</c:v>
                </c:pt>
                <c:pt idx="262">
                  <c:v>36494</c:v>
                </c:pt>
                <c:pt idx="263">
                  <c:v>36525</c:v>
                </c:pt>
                <c:pt idx="264">
                  <c:v>36556</c:v>
                </c:pt>
                <c:pt idx="265">
                  <c:v>36585</c:v>
                </c:pt>
                <c:pt idx="266">
                  <c:v>36616</c:v>
                </c:pt>
                <c:pt idx="267">
                  <c:v>36646</c:v>
                </c:pt>
                <c:pt idx="268">
                  <c:v>36677</c:v>
                </c:pt>
                <c:pt idx="269">
                  <c:v>36707</c:v>
                </c:pt>
                <c:pt idx="270">
                  <c:v>36738</c:v>
                </c:pt>
                <c:pt idx="271">
                  <c:v>36769</c:v>
                </c:pt>
                <c:pt idx="272">
                  <c:v>36799</c:v>
                </c:pt>
                <c:pt idx="273">
                  <c:v>36830</c:v>
                </c:pt>
                <c:pt idx="274">
                  <c:v>36860</c:v>
                </c:pt>
                <c:pt idx="275">
                  <c:v>36891</c:v>
                </c:pt>
                <c:pt idx="276">
                  <c:v>36922</c:v>
                </c:pt>
                <c:pt idx="277">
                  <c:v>36950</c:v>
                </c:pt>
                <c:pt idx="278">
                  <c:v>36981</c:v>
                </c:pt>
                <c:pt idx="279">
                  <c:v>37011</c:v>
                </c:pt>
                <c:pt idx="280">
                  <c:v>37042</c:v>
                </c:pt>
                <c:pt idx="281">
                  <c:v>37072</c:v>
                </c:pt>
                <c:pt idx="282">
                  <c:v>37103</c:v>
                </c:pt>
                <c:pt idx="283">
                  <c:v>37134</c:v>
                </c:pt>
                <c:pt idx="284">
                  <c:v>37164</c:v>
                </c:pt>
                <c:pt idx="285">
                  <c:v>37195</c:v>
                </c:pt>
                <c:pt idx="286">
                  <c:v>37225</c:v>
                </c:pt>
                <c:pt idx="287">
                  <c:v>37256</c:v>
                </c:pt>
                <c:pt idx="288">
                  <c:v>37287</c:v>
                </c:pt>
                <c:pt idx="289">
                  <c:v>37315</c:v>
                </c:pt>
                <c:pt idx="290">
                  <c:v>37346</c:v>
                </c:pt>
                <c:pt idx="291">
                  <c:v>37376</c:v>
                </c:pt>
                <c:pt idx="292">
                  <c:v>37407</c:v>
                </c:pt>
                <c:pt idx="293">
                  <c:v>37437</c:v>
                </c:pt>
                <c:pt idx="294">
                  <c:v>37468</c:v>
                </c:pt>
                <c:pt idx="295">
                  <c:v>37499</c:v>
                </c:pt>
                <c:pt idx="296">
                  <c:v>37529</c:v>
                </c:pt>
                <c:pt idx="297">
                  <c:v>37560</c:v>
                </c:pt>
                <c:pt idx="298">
                  <c:v>37590</c:v>
                </c:pt>
                <c:pt idx="299">
                  <c:v>37621</c:v>
                </c:pt>
                <c:pt idx="300">
                  <c:v>37652</c:v>
                </c:pt>
                <c:pt idx="301">
                  <c:v>37680</c:v>
                </c:pt>
                <c:pt idx="302">
                  <c:v>37711</c:v>
                </c:pt>
                <c:pt idx="303">
                  <c:v>37741</c:v>
                </c:pt>
                <c:pt idx="304">
                  <c:v>37772</c:v>
                </c:pt>
                <c:pt idx="305">
                  <c:v>37802</c:v>
                </c:pt>
                <c:pt idx="306">
                  <c:v>37833</c:v>
                </c:pt>
                <c:pt idx="307">
                  <c:v>37864</c:v>
                </c:pt>
                <c:pt idx="308">
                  <c:v>37894</c:v>
                </c:pt>
                <c:pt idx="309">
                  <c:v>37925</c:v>
                </c:pt>
                <c:pt idx="310">
                  <c:v>37955</c:v>
                </c:pt>
                <c:pt idx="311">
                  <c:v>37986</c:v>
                </c:pt>
                <c:pt idx="312">
                  <c:v>38017</c:v>
                </c:pt>
                <c:pt idx="313">
                  <c:v>38046</c:v>
                </c:pt>
                <c:pt idx="314">
                  <c:v>38077</c:v>
                </c:pt>
                <c:pt idx="315">
                  <c:v>38107</c:v>
                </c:pt>
                <c:pt idx="316">
                  <c:v>38138</c:v>
                </c:pt>
                <c:pt idx="317">
                  <c:v>38168</c:v>
                </c:pt>
                <c:pt idx="318">
                  <c:v>38199</c:v>
                </c:pt>
                <c:pt idx="319">
                  <c:v>38230</c:v>
                </c:pt>
                <c:pt idx="320">
                  <c:v>38260</c:v>
                </c:pt>
                <c:pt idx="321">
                  <c:v>38291</c:v>
                </c:pt>
                <c:pt idx="322">
                  <c:v>38321</c:v>
                </c:pt>
                <c:pt idx="323">
                  <c:v>38352</c:v>
                </c:pt>
                <c:pt idx="324">
                  <c:v>38383</c:v>
                </c:pt>
                <c:pt idx="325">
                  <c:v>38411</c:v>
                </c:pt>
                <c:pt idx="326">
                  <c:v>38442</c:v>
                </c:pt>
                <c:pt idx="327">
                  <c:v>38472</c:v>
                </c:pt>
                <c:pt idx="328">
                  <c:v>38503</c:v>
                </c:pt>
                <c:pt idx="329">
                  <c:v>38533</c:v>
                </c:pt>
                <c:pt idx="330">
                  <c:v>38564</c:v>
                </c:pt>
                <c:pt idx="331">
                  <c:v>38595</c:v>
                </c:pt>
                <c:pt idx="332">
                  <c:v>38625</c:v>
                </c:pt>
                <c:pt idx="333">
                  <c:v>38656</c:v>
                </c:pt>
                <c:pt idx="334">
                  <c:v>38686</c:v>
                </c:pt>
                <c:pt idx="335">
                  <c:v>38717</c:v>
                </c:pt>
                <c:pt idx="336">
                  <c:v>38748</c:v>
                </c:pt>
                <c:pt idx="337">
                  <c:v>38776</c:v>
                </c:pt>
                <c:pt idx="338">
                  <c:v>38807</c:v>
                </c:pt>
                <c:pt idx="339">
                  <c:v>38837</c:v>
                </c:pt>
                <c:pt idx="340">
                  <c:v>38868</c:v>
                </c:pt>
                <c:pt idx="341">
                  <c:v>38898</c:v>
                </c:pt>
                <c:pt idx="342">
                  <c:v>38929</c:v>
                </c:pt>
                <c:pt idx="343">
                  <c:v>38960</c:v>
                </c:pt>
                <c:pt idx="344">
                  <c:v>38990</c:v>
                </c:pt>
                <c:pt idx="345">
                  <c:v>39021</c:v>
                </c:pt>
                <c:pt idx="346">
                  <c:v>39051</c:v>
                </c:pt>
                <c:pt idx="347">
                  <c:v>39082</c:v>
                </c:pt>
                <c:pt idx="348">
                  <c:v>39113</c:v>
                </c:pt>
                <c:pt idx="349">
                  <c:v>39141</c:v>
                </c:pt>
                <c:pt idx="350">
                  <c:v>39172</c:v>
                </c:pt>
                <c:pt idx="351">
                  <c:v>39202</c:v>
                </c:pt>
                <c:pt idx="352">
                  <c:v>39233</c:v>
                </c:pt>
                <c:pt idx="353">
                  <c:v>39263</c:v>
                </c:pt>
                <c:pt idx="354">
                  <c:v>39294</c:v>
                </c:pt>
                <c:pt idx="355">
                  <c:v>39325</c:v>
                </c:pt>
                <c:pt idx="356">
                  <c:v>39355</c:v>
                </c:pt>
                <c:pt idx="357">
                  <c:v>39386</c:v>
                </c:pt>
                <c:pt idx="358">
                  <c:v>39416</c:v>
                </c:pt>
                <c:pt idx="359">
                  <c:v>39447</c:v>
                </c:pt>
                <c:pt idx="360">
                  <c:v>39478</c:v>
                </c:pt>
                <c:pt idx="361">
                  <c:v>39507</c:v>
                </c:pt>
                <c:pt idx="362">
                  <c:v>39538</c:v>
                </c:pt>
                <c:pt idx="363">
                  <c:v>39568</c:v>
                </c:pt>
                <c:pt idx="364">
                  <c:v>39599</c:v>
                </c:pt>
                <c:pt idx="365">
                  <c:v>39629</c:v>
                </c:pt>
                <c:pt idx="366">
                  <c:v>39660</c:v>
                </c:pt>
                <c:pt idx="367">
                  <c:v>39691</c:v>
                </c:pt>
                <c:pt idx="368">
                  <c:v>39721</c:v>
                </c:pt>
                <c:pt idx="369">
                  <c:v>39752</c:v>
                </c:pt>
                <c:pt idx="370">
                  <c:v>39782</c:v>
                </c:pt>
                <c:pt idx="371">
                  <c:v>39813</c:v>
                </c:pt>
                <c:pt idx="372">
                  <c:v>39844</c:v>
                </c:pt>
                <c:pt idx="373">
                  <c:v>39872</c:v>
                </c:pt>
                <c:pt idx="374">
                  <c:v>39903</c:v>
                </c:pt>
                <c:pt idx="375">
                  <c:v>39933</c:v>
                </c:pt>
                <c:pt idx="376">
                  <c:v>39964</c:v>
                </c:pt>
                <c:pt idx="377">
                  <c:v>39994</c:v>
                </c:pt>
                <c:pt idx="378">
                  <c:v>40025</c:v>
                </c:pt>
                <c:pt idx="379">
                  <c:v>40056</c:v>
                </c:pt>
                <c:pt idx="380">
                  <c:v>40086</c:v>
                </c:pt>
                <c:pt idx="381">
                  <c:v>40117</c:v>
                </c:pt>
                <c:pt idx="382">
                  <c:v>40147</c:v>
                </c:pt>
                <c:pt idx="383">
                  <c:v>40178</c:v>
                </c:pt>
                <c:pt idx="384">
                  <c:v>40209</c:v>
                </c:pt>
                <c:pt idx="385">
                  <c:v>40237</c:v>
                </c:pt>
                <c:pt idx="386">
                  <c:v>40268</c:v>
                </c:pt>
                <c:pt idx="387">
                  <c:v>40298</c:v>
                </c:pt>
                <c:pt idx="388">
                  <c:v>40329</c:v>
                </c:pt>
                <c:pt idx="389">
                  <c:v>40359</c:v>
                </c:pt>
                <c:pt idx="390">
                  <c:v>40390</c:v>
                </c:pt>
                <c:pt idx="391">
                  <c:v>40421</c:v>
                </c:pt>
                <c:pt idx="392">
                  <c:v>40451</c:v>
                </c:pt>
                <c:pt idx="393">
                  <c:v>40482</c:v>
                </c:pt>
                <c:pt idx="394">
                  <c:v>40512</c:v>
                </c:pt>
                <c:pt idx="395">
                  <c:v>40543</c:v>
                </c:pt>
                <c:pt idx="396">
                  <c:v>40574</c:v>
                </c:pt>
                <c:pt idx="397">
                  <c:v>40602</c:v>
                </c:pt>
                <c:pt idx="398">
                  <c:v>40633</c:v>
                </c:pt>
                <c:pt idx="399">
                  <c:v>40663</c:v>
                </c:pt>
                <c:pt idx="400">
                  <c:v>40694</c:v>
                </c:pt>
                <c:pt idx="401">
                  <c:v>40724</c:v>
                </c:pt>
                <c:pt idx="402">
                  <c:v>40755</c:v>
                </c:pt>
                <c:pt idx="403">
                  <c:v>40786</c:v>
                </c:pt>
                <c:pt idx="404">
                  <c:v>40816</c:v>
                </c:pt>
                <c:pt idx="405">
                  <c:v>40847</c:v>
                </c:pt>
                <c:pt idx="406">
                  <c:v>40877</c:v>
                </c:pt>
                <c:pt idx="407">
                  <c:v>40908</c:v>
                </c:pt>
                <c:pt idx="408">
                  <c:v>40939</c:v>
                </c:pt>
                <c:pt idx="409">
                  <c:v>40968</c:v>
                </c:pt>
                <c:pt idx="410">
                  <c:v>40999</c:v>
                </c:pt>
                <c:pt idx="411">
                  <c:v>41029</c:v>
                </c:pt>
                <c:pt idx="412">
                  <c:v>41060</c:v>
                </c:pt>
                <c:pt idx="413">
                  <c:v>41090</c:v>
                </c:pt>
                <c:pt idx="414">
                  <c:v>41121</c:v>
                </c:pt>
                <c:pt idx="415">
                  <c:v>41152</c:v>
                </c:pt>
                <c:pt idx="416">
                  <c:v>41182</c:v>
                </c:pt>
                <c:pt idx="417">
                  <c:v>41213</c:v>
                </c:pt>
                <c:pt idx="418">
                  <c:v>41243</c:v>
                </c:pt>
                <c:pt idx="419">
                  <c:v>41274</c:v>
                </c:pt>
                <c:pt idx="420">
                  <c:v>41305</c:v>
                </c:pt>
                <c:pt idx="421">
                  <c:v>41333</c:v>
                </c:pt>
                <c:pt idx="422">
                  <c:v>41364</c:v>
                </c:pt>
                <c:pt idx="423">
                  <c:v>41394</c:v>
                </c:pt>
                <c:pt idx="424">
                  <c:v>41425</c:v>
                </c:pt>
                <c:pt idx="425">
                  <c:v>41455</c:v>
                </c:pt>
                <c:pt idx="426">
                  <c:v>41486</c:v>
                </c:pt>
                <c:pt idx="427">
                  <c:v>41517</c:v>
                </c:pt>
                <c:pt idx="428">
                  <c:v>41547</c:v>
                </c:pt>
                <c:pt idx="429">
                  <c:v>41578</c:v>
                </c:pt>
                <c:pt idx="430">
                  <c:v>41608</c:v>
                </c:pt>
                <c:pt idx="431">
                  <c:v>41639</c:v>
                </c:pt>
                <c:pt idx="432">
                  <c:v>41670</c:v>
                </c:pt>
                <c:pt idx="433">
                  <c:v>41698</c:v>
                </c:pt>
                <c:pt idx="434">
                  <c:v>41729</c:v>
                </c:pt>
                <c:pt idx="435">
                  <c:v>41759</c:v>
                </c:pt>
                <c:pt idx="436">
                  <c:v>41790</c:v>
                </c:pt>
                <c:pt idx="437">
                  <c:v>41820</c:v>
                </c:pt>
                <c:pt idx="438">
                  <c:v>41851</c:v>
                </c:pt>
                <c:pt idx="439">
                  <c:v>41882</c:v>
                </c:pt>
                <c:pt idx="440">
                  <c:v>41912</c:v>
                </c:pt>
                <c:pt idx="441">
                  <c:v>41943</c:v>
                </c:pt>
                <c:pt idx="442">
                  <c:v>41973</c:v>
                </c:pt>
                <c:pt idx="443">
                  <c:v>42004</c:v>
                </c:pt>
                <c:pt idx="444">
                  <c:v>42035</c:v>
                </c:pt>
                <c:pt idx="445">
                  <c:v>42063</c:v>
                </c:pt>
                <c:pt idx="446">
                  <c:v>42094</c:v>
                </c:pt>
                <c:pt idx="447">
                  <c:v>42124</c:v>
                </c:pt>
                <c:pt idx="448">
                  <c:v>42155</c:v>
                </c:pt>
                <c:pt idx="449">
                  <c:v>42185</c:v>
                </c:pt>
                <c:pt idx="450">
                  <c:v>42216</c:v>
                </c:pt>
                <c:pt idx="451">
                  <c:v>42247</c:v>
                </c:pt>
                <c:pt idx="452">
                  <c:v>42277</c:v>
                </c:pt>
                <c:pt idx="453">
                  <c:v>42308</c:v>
                </c:pt>
                <c:pt idx="454">
                  <c:v>42338</c:v>
                </c:pt>
                <c:pt idx="455">
                  <c:v>42369</c:v>
                </c:pt>
                <c:pt idx="456">
                  <c:v>42400</c:v>
                </c:pt>
                <c:pt idx="457">
                  <c:v>42429</c:v>
                </c:pt>
                <c:pt idx="458">
                  <c:v>42460</c:v>
                </c:pt>
                <c:pt idx="459">
                  <c:v>42490</c:v>
                </c:pt>
                <c:pt idx="460">
                  <c:v>42521</c:v>
                </c:pt>
                <c:pt idx="461">
                  <c:v>42551</c:v>
                </c:pt>
                <c:pt idx="462">
                  <c:v>42582</c:v>
                </c:pt>
                <c:pt idx="463">
                  <c:v>42613</c:v>
                </c:pt>
                <c:pt idx="464">
                  <c:v>42643</c:v>
                </c:pt>
                <c:pt idx="465">
                  <c:v>42674</c:v>
                </c:pt>
                <c:pt idx="466">
                  <c:v>42704</c:v>
                </c:pt>
                <c:pt idx="467">
                  <c:v>42735</c:v>
                </c:pt>
                <c:pt idx="468">
                  <c:v>42766</c:v>
                </c:pt>
                <c:pt idx="469">
                  <c:v>42794</c:v>
                </c:pt>
                <c:pt idx="470">
                  <c:v>42825</c:v>
                </c:pt>
                <c:pt idx="471">
                  <c:v>42855</c:v>
                </c:pt>
                <c:pt idx="472">
                  <c:v>42886</c:v>
                </c:pt>
                <c:pt idx="473">
                  <c:v>42916</c:v>
                </c:pt>
                <c:pt idx="474">
                  <c:v>42947</c:v>
                </c:pt>
                <c:pt idx="475">
                  <c:v>42978</c:v>
                </c:pt>
                <c:pt idx="476">
                  <c:v>43008</c:v>
                </c:pt>
                <c:pt idx="477">
                  <c:v>43039</c:v>
                </c:pt>
                <c:pt idx="478">
                  <c:v>43069</c:v>
                </c:pt>
                <c:pt idx="479">
                  <c:v>43100</c:v>
                </c:pt>
                <c:pt idx="480">
                  <c:v>43131</c:v>
                </c:pt>
                <c:pt idx="481">
                  <c:v>43159</c:v>
                </c:pt>
                <c:pt idx="482">
                  <c:v>43190</c:v>
                </c:pt>
                <c:pt idx="483">
                  <c:v>43220</c:v>
                </c:pt>
                <c:pt idx="484">
                  <c:v>43251</c:v>
                </c:pt>
                <c:pt idx="485">
                  <c:v>43281</c:v>
                </c:pt>
                <c:pt idx="486">
                  <c:v>43312</c:v>
                </c:pt>
                <c:pt idx="487">
                  <c:v>43343</c:v>
                </c:pt>
                <c:pt idx="488">
                  <c:v>43373</c:v>
                </c:pt>
                <c:pt idx="489">
                  <c:v>43404</c:v>
                </c:pt>
                <c:pt idx="490">
                  <c:v>43434</c:v>
                </c:pt>
                <c:pt idx="491">
                  <c:v>43465</c:v>
                </c:pt>
                <c:pt idx="492">
                  <c:v>43496</c:v>
                </c:pt>
                <c:pt idx="493">
                  <c:v>43524</c:v>
                </c:pt>
                <c:pt idx="494">
                  <c:v>43555</c:v>
                </c:pt>
                <c:pt idx="495">
                  <c:v>43585</c:v>
                </c:pt>
                <c:pt idx="496">
                  <c:v>43616</c:v>
                </c:pt>
                <c:pt idx="497">
                  <c:v>43646</c:v>
                </c:pt>
                <c:pt idx="498">
                  <c:v>43677</c:v>
                </c:pt>
                <c:pt idx="499">
                  <c:v>43708</c:v>
                </c:pt>
                <c:pt idx="500">
                  <c:v>43738</c:v>
                </c:pt>
                <c:pt idx="501">
                  <c:v>43769</c:v>
                </c:pt>
                <c:pt idx="502">
                  <c:v>43799</c:v>
                </c:pt>
                <c:pt idx="503">
                  <c:v>43830</c:v>
                </c:pt>
                <c:pt idx="504">
                  <c:v>43861</c:v>
                </c:pt>
                <c:pt idx="505">
                  <c:v>43890</c:v>
                </c:pt>
                <c:pt idx="506">
                  <c:v>43921</c:v>
                </c:pt>
                <c:pt idx="507">
                  <c:v>43951</c:v>
                </c:pt>
                <c:pt idx="508">
                  <c:v>43982</c:v>
                </c:pt>
                <c:pt idx="509">
                  <c:v>44012</c:v>
                </c:pt>
                <c:pt idx="510">
                  <c:v>44043</c:v>
                </c:pt>
                <c:pt idx="511">
                  <c:v>44074</c:v>
                </c:pt>
                <c:pt idx="512">
                  <c:v>44104</c:v>
                </c:pt>
                <c:pt idx="513">
                  <c:v>44135</c:v>
                </c:pt>
                <c:pt idx="514">
                  <c:v>44165</c:v>
                </c:pt>
                <c:pt idx="515">
                  <c:v>44196</c:v>
                </c:pt>
                <c:pt idx="516">
                  <c:v>44227</c:v>
                </c:pt>
                <c:pt idx="517">
                  <c:v>44255</c:v>
                </c:pt>
                <c:pt idx="518">
                  <c:v>44286</c:v>
                </c:pt>
                <c:pt idx="519">
                  <c:v>44316</c:v>
                </c:pt>
                <c:pt idx="520">
                  <c:v>44347</c:v>
                </c:pt>
                <c:pt idx="521">
                  <c:v>44377</c:v>
                </c:pt>
                <c:pt idx="522">
                  <c:v>44408</c:v>
                </c:pt>
                <c:pt idx="523">
                  <c:v>44439</c:v>
                </c:pt>
                <c:pt idx="524">
                  <c:v>44469</c:v>
                </c:pt>
                <c:pt idx="525">
                  <c:v>44500</c:v>
                </c:pt>
                <c:pt idx="526">
                  <c:v>44530</c:v>
                </c:pt>
                <c:pt idx="527">
                  <c:v>44561</c:v>
                </c:pt>
                <c:pt idx="528">
                  <c:v>44592</c:v>
                </c:pt>
                <c:pt idx="529">
                  <c:v>44620</c:v>
                </c:pt>
                <c:pt idx="530">
                  <c:v>44651</c:v>
                </c:pt>
                <c:pt idx="531">
                  <c:v>44681</c:v>
                </c:pt>
                <c:pt idx="532">
                  <c:v>44712</c:v>
                </c:pt>
                <c:pt idx="533">
                  <c:v>44742</c:v>
                </c:pt>
                <c:pt idx="534">
                  <c:v>44773</c:v>
                </c:pt>
                <c:pt idx="535">
                  <c:v>44804</c:v>
                </c:pt>
                <c:pt idx="536">
                  <c:v>44834</c:v>
                </c:pt>
                <c:pt idx="537">
                  <c:v>44865</c:v>
                </c:pt>
                <c:pt idx="538">
                  <c:v>44895</c:v>
                </c:pt>
                <c:pt idx="539">
                  <c:v>44926</c:v>
                </c:pt>
                <c:pt idx="540">
                  <c:v>44957</c:v>
                </c:pt>
                <c:pt idx="541">
                  <c:v>44985</c:v>
                </c:pt>
                <c:pt idx="542">
                  <c:v>45016</c:v>
                </c:pt>
                <c:pt idx="543">
                  <c:v>45046</c:v>
                </c:pt>
                <c:pt idx="544">
                  <c:v>45077</c:v>
                </c:pt>
                <c:pt idx="545">
                  <c:v>45107</c:v>
                </c:pt>
                <c:pt idx="546">
                  <c:v>45138</c:v>
                </c:pt>
                <c:pt idx="547">
                  <c:v>45169</c:v>
                </c:pt>
                <c:pt idx="548">
                  <c:v>45199</c:v>
                </c:pt>
                <c:pt idx="549">
                  <c:v>45230</c:v>
                </c:pt>
                <c:pt idx="550">
                  <c:v>45260</c:v>
                </c:pt>
                <c:pt idx="551">
                  <c:v>45291</c:v>
                </c:pt>
                <c:pt idx="552">
                  <c:v>45322</c:v>
                </c:pt>
                <c:pt idx="553">
                  <c:v>45351</c:v>
                </c:pt>
                <c:pt idx="554">
                  <c:v>45382</c:v>
                </c:pt>
                <c:pt idx="555">
                  <c:v>45412</c:v>
                </c:pt>
                <c:pt idx="556">
                  <c:v>45443</c:v>
                </c:pt>
                <c:pt idx="557">
                  <c:v>45473</c:v>
                </c:pt>
                <c:pt idx="558">
                  <c:v>45504</c:v>
                </c:pt>
                <c:pt idx="559">
                  <c:v>45535</c:v>
                </c:pt>
                <c:pt idx="560">
                  <c:v>45565</c:v>
                </c:pt>
              </c:numCache>
            </c:numRef>
          </c:cat>
          <c:val>
            <c:numRef>
              <c:f>'S&amp;P Cons Sent Data'!$C$2:$C$562</c:f>
              <c:numCache>
                <c:formatCode>0.00</c:formatCode>
                <c:ptCount val="5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formatCode="General">
                  <c:v>1</c:v>
                </c:pt>
                <c:pt idx="25" formatCode="General">
                  <c:v>1</c:v>
                </c:pt>
                <c:pt idx="26" formatCode="General">
                  <c:v>1</c:v>
                </c:pt>
                <c:pt idx="27" formatCode="General">
                  <c:v>1</c:v>
                </c:pt>
                <c:pt idx="28" formatCode="General">
                  <c:v>1</c:v>
                </c:pt>
                <c:pt idx="29" formatCode="General">
                  <c:v>1</c:v>
                </c:pt>
                <c:pt idx="30" formatCode="General">
                  <c:v>1</c:v>
                </c:pt>
                <c:pt idx="31">
                  <c:v>0</c:v>
                </c:pt>
                <c:pt idx="32">
                  <c:v>0</c:v>
                </c:pt>
                <c:pt idx="33">
                  <c:v>0</c:v>
                </c:pt>
                <c:pt idx="34">
                  <c:v>0</c:v>
                </c:pt>
                <c:pt idx="35">
                  <c:v>0</c:v>
                </c:pt>
                <c:pt idx="36">
                  <c:v>0</c:v>
                </c:pt>
                <c:pt idx="37">
                  <c:v>0</c:v>
                </c:pt>
                <c:pt idx="38">
                  <c:v>0</c:v>
                </c:pt>
                <c:pt idx="39">
                  <c:v>0</c:v>
                </c:pt>
                <c:pt idx="40">
                  <c:v>0</c:v>
                </c:pt>
                <c:pt idx="41">
                  <c:v>0</c:v>
                </c:pt>
                <c:pt idx="42" formatCode="General">
                  <c:v>1</c:v>
                </c:pt>
                <c:pt idx="43" formatCode="General">
                  <c:v>1</c:v>
                </c:pt>
                <c:pt idx="44" formatCode="General">
                  <c:v>1</c:v>
                </c:pt>
                <c:pt idx="45" formatCode="General">
                  <c:v>1</c:v>
                </c:pt>
                <c:pt idx="46" formatCode="General">
                  <c:v>1</c:v>
                </c:pt>
                <c:pt idx="47" formatCode="General">
                  <c:v>1</c:v>
                </c:pt>
                <c:pt idx="48" formatCode="General">
                  <c:v>1</c:v>
                </c:pt>
                <c:pt idx="49" formatCode="General">
                  <c:v>1</c:v>
                </c:pt>
                <c:pt idx="50" formatCode="General">
                  <c:v>1</c:v>
                </c:pt>
                <c:pt idx="51" formatCode="General">
                  <c:v>1</c:v>
                </c:pt>
                <c:pt idx="52" formatCode="General">
                  <c:v>1</c:v>
                </c:pt>
                <c:pt idx="53" formatCode="General">
                  <c:v>1</c:v>
                </c:pt>
                <c:pt idx="54" formatCode="General">
                  <c:v>1</c:v>
                </c:pt>
                <c:pt idx="55" formatCode="General">
                  <c:v>1</c:v>
                </c:pt>
                <c:pt idx="56" formatCode="General">
                  <c:v>1</c:v>
                </c:pt>
                <c:pt idx="57" formatCode="General">
                  <c:v>1</c:v>
                </c:pt>
                <c:pt idx="58" formatCode="General">
                  <c:v>1</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formatCode="General">
                  <c:v>1</c:v>
                </c:pt>
                <c:pt idx="151" formatCode="General">
                  <c:v>1</c:v>
                </c:pt>
                <c:pt idx="152" formatCode="General">
                  <c:v>1</c:v>
                </c:pt>
                <c:pt idx="153" formatCode="General">
                  <c:v>1</c:v>
                </c:pt>
                <c:pt idx="154" formatCode="General">
                  <c:v>1</c:v>
                </c:pt>
                <c:pt idx="155" formatCode="General">
                  <c:v>1</c:v>
                </c:pt>
                <c:pt idx="156" formatCode="General">
                  <c:v>1</c:v>
                </c:pt>
                <c:pt idx="157" formatCode="General">
                  <c:v>1</c:v>
                </c:pt>
                <c:pt idx="158" formatCode="General">
                  <c:v>1</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formatCode="General">
                  <c:v>1</c:v>
                </c:pt>
                <c:pt idx="279" formatCode="General">
                  <c:v>1</c:v>
                </c:pt>
                <c:pt idx="280" formatCode="General">
                  <c:v>1</c:v>
                </c:pt>
                <c:pt idx="281" formatCode="General">
                  <c:v>1</c:v>
                </c:pt>
                <c:pt idx="282" formatCode="General">
                  <c:v>1</c:v>
                </c:pt>
                <c:pt idx="283" formatCode="General">
                  <c:v>1</c:v>
                </c:pt>
                <c:pt idx="284" formatCode="General">
                  <c:v>1</c:v>
                </c:pt>
                <c:pt idx="285" formatCode="General">
                  <c:v>1</c:v>
                </c:pt>
                <c:pt idx="286" formatCode="General">
                  <c:v>1</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formatCode="General">
                  <c:v>1</c:v>
                </c:pt>
                <c:pt idx="360" formatCode="General">
                  <c:v>1</c:v>
                </c:pt>
                <c:pt idx="361" formatCode="General">
                  <c:v>1</c:v>
                </c:pt>
                <c:pt idx="362" formatCode="General">
                  <c:v>1</c:v>
                </c:pt>
                <c:pt idx="363" formatCode="General">
                  <c:v>1</c:v>
                </c:pt>
                <c:pt idx="364" formatCode="General">
                  <c:v>1</c:v>
                </c:pt>
                <c:pt idx="365" formatCode="General">
                  <c:v>1</c:v>
                </c:pt>
                <c:pt idx="366" formatCode="General">
                  <c:v>1</c:v>
                </c:pt>
                <c:pt idx="367" formatCode="General">
                  <c:v>1</c:v>
                </c:pt>
                <c:pt idx="368" formatCode="General">
                  <c:v>1</c:v>
                </c:pt>
                <c:pt idx="369" formatCode="General">
                  <c:v>1</c:v>
                </c:pt>
                <c:pt idx="370" formatCode="General">
                  <c:v>1</c:v>
                </c:pt>
                <c:pt idx="371" formatCode="General">
                  <c:v>1</c:v>
                </c:pt>
                <c:pt idx="372" formatCode="General">
                  <c:v>1</c:v>
                </c:pt>
                <c:pt idx="373" formatCode="General">
                  <c:v>1</c:v>
                </c:pt>
                <c:pt idx="374" formatCode="General">
                  <c:v>1</c:v>
                </c:pt>
                <c:pt idx="375" formatCode="General">
                  <c:v>1</c:v>
                </c:pt>
                <c:pt idx="376" formatCode="General">
                  <c:v>1</c:v>
                </c:pt>
                <c:pt idx="377" formatCode="General">
                  <c:v>1</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formatCode="General">
                  <c:v>1</c:v>
                </c:pt>
                <c:pt idx="506" formatCode="General">
                  <c:v>1</c:v>
                </c:pt>
                <c:pt idx="507" formatCode="General">
                  <c:v>1</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numCache>
            </c:numRef>
          </c:val>
          <c:extLst>
            <c:ext xmlns:c16="http://schemas.microsoft.com/office/drawing/2014/chart" uri="{C3380CC4-5D6E-409C-BE32-E72D297353CC}">
              <c16:uniqueId val="{00000000-9528-4794-8EDB-D70743701E88}"/>
            </c:ext>
          </c:extLst>
        </c:ser>
        <c:dLbls>
          <c:dLblPos val="outEnd"/>
          <c:showLegendKey val="0"/>
          <c:showVal val="1"/>
          <c:showCatName val="0"/>
          <c:showSerName val="0"/>
          <c:showPercent val="0"/>
          <c:showBubbleSize val="0"/>
        </c:dLbls>
        <c:gapWidth val="0"/>
        <c:overlap val="100"/>
        <c:axId val="390176127"/>
        <c:axId val="390173247"/>
      </c:barChart>
      <c:lineChart>
        <c:grouping val="standard"/>
        <c:varyColors val="0"/>
        <c:ser>
          <c:idx val="1"/>
          <c:order val="1"/>
          <c:tx>
            <c:strRef>
              <c:f>'S&amp;P Cons Sent Data'!$D$1</c:f>
              <c:strCache>
                <c:ptCount val="1"/>
                <c:pt idx="0">
                  <c:v>Indicator</c:v>
                </c:pt>
              </c:strCache>
            </c:strRef>
          </c:tx>
          <c:spPr>
            <a:ln w="38100" cap="rnd">
              <a:solidFill>
                <a:schemeClr val="accent1"/>
              </a:solidFill>
              <a:round/>
            </a:ln>
            <a:effectLst/>
          </c:spPr>
          <c:marker>
            <c:symbol val="none"/>
          </c:marker>
          <c:cat>
            <c:numRef>
              <c:f>'S&amp;P Cons Sent Data'!$B$2:$B$563</c:f>
              <c:numCache>
                <c:formatCode>m/d/yyyy</c:formatCode>
                <c:ptCount val="562"/>
                <c:pt idx="0">
                  <c:v>28521</c:v>
                </c:pt>
                <c:pt idx="1">
                  <c:v>28549</c:v>
                </c:pt>
                <c:pt idx="2">
                  <c:v>28580</c:v>
                </c:pt>
                <c:pt idx="3">
                  <c:v>28610</c:v>
                </c:pt>
                <c:pt idx="4">
                  <c:v>28641</c:v>
                </c:pt>
                <c:pt idx="5">
                  <c:v>28671</c:v>
                </c:pt>
                <c:pt idx="6">
                  <c:v>28702</c:v>
                </c:pt>
                <c:pt idx="7">
                  <c:v>28733</c:v>
                </c:pt>
                <c:pt idx="8">
                  <c:v>28763</c:v>
                </c:pt>
                <c:pt idx="9">
                  <c:v>28794</c:v>
                </c:pt>
                <c:pt idx="10">
                  <c:v>28824</c:v>
                </c:pt>
                <c:pt idx="11">
                  <c:v>28855</c:v>
                </c:pt>
                <c:pt idx="12">
                  <c:v>28886</c:v>
                </c:pt>
                <c:pt idx="13">
                  <c:v>28914</c:v>
                </c:pt>
                <c:pt idx="14">
                  <c:v>28945</c:v>
                </c:pt>
                <c:pt idx="15">
                  <c:v>28975</c:v>
                </c:pt>
                <c:pt idx="16">
                  <c:v>29006</c:v>
                </c:pt>
                <c:pt idx="17">
                  <c:v>29036</c:v>
                </c:pt>
                <c:pt idx="18">
                  <c:v>29067</c:v>
                </c:pt>
                <c:pt idx="19">
                  <c:v>29098</c:v>
                </c:pt>
                <c:pt idx="20">
                  <c:v>29128</c:v>
                </c:pt>
                <c:pt idx="21">
                  <c:v>29159</c:v>
                </c:pt>
                <c:pt idx="22">
                  <c:v>29189</c:v>
                </c:pt>
                <c:pt idx="23">
                  <c:v>29220</c:v>
                </c:pt>
                <c:pt idx="24">
                  <c:v>29251</c:v>
                </c:pt>
                <c:pt idx="25">
                  <c:v>29280</c:v>
                </c:pt>
                <c:pt idx="26">
                  <c:v>29311</c:v>
                </c:pt>
                <c:pt idx="27">
                  <c:v>29341</c:v>
                </c:pt>
                <c:pt idx="28">
                  <c:v>29372</c:v>
                </c:pt>
                <c:pt idx="29">
                  <c:v>29402</c:v>
                </c:pt>
                <c:pt idx="30">
                  <c:v>29433</c:v>
                </c:pt>
                <c:pt idx="31">
                  <c:v>29464</c:v>
                </c:pt>
                <c:pt idx="32">
                  <c:v>29494</c:v>
                </c:pt>
                <c:pt idx="33">
                  <c:v>29525</c:v>
                </c:pt>
                <c:pt idx="34">
                  <c:v>29555</c:v>
                </c:pt>
                <c:pt idx="35">
                  <c:v>29586</c:v>
                </c:pt>
                <c:pt idx="36">
                  <c:v>29617</c:v>
                </c:pt>
                <c:pt idx="37">
                  <c:v>29645</c:v>
                </c:pt>
                <c:pt idx="38">
                  <c:v>29676</c:v>
                </c:pt>
                <c:pt idx="39">
                  <c:v>29706</c:v>
                </c:pt>
                <c:pt idx="40">
                  <c:v>29737</c:v>
                </c:pt>
                <c:pt idx="41">
                  <c:v>29767</c:v>
                </c:pt>
                <c:pt idx="42">
                  <c:v>29798</c:v>
                </c:pt>
                <c:pt idx="43">
                  <c:v>29829</c:v>
                </c:pt>
                <c:pt idx="44">
                  <c:v>29859</c:v>
                </c:pt>
                <c:pt idx="45">
                  <c:v>29890</c:v>
                </c:pt>
                <c:pt idx="46">
                  <c:v>29920</c:v>
                </c:pt>
                <c:pt idx="47">
                  <c:v>29951</c:v>
                </c:pt>
                <c:pt idx="48">
                  <c:v>29982</c:v>
                </c:pt>
                <c:pt idx="49">
                  <c:v>30010</c:v>
                </c:pt>
                <c:pt idx="50">
                  <c:v>30041</c:v>
                </c:pt>
                <c:pt idx="51">
                  <c:v>30071</c:v>
                </c:pt>
                <c:pt idx="52">
                  <c:v>30102</c:v>
                </c:pt>
                <c:pt idx="53">
                  <c:v>30132</c:v>
                </c:pt>
                <c:pt idx="54">
                  <c:v>30163</c:v>
                </c:pt>
                <c:pt idx="55">
                  <c:v>30194</c:v>
                </c:pt>
                <c:pt idx="56">
                  <c:v>30224</c:v>
                </c:pt>
                <c:pt idx="57">
                  <c:v>30255</c:v>
                </c:pt>
                <c:pt idx="58">
                  <c:v>30285</c:v>
                </c:pt>
                <c:pt idx="59">
                  <c:v>30316</c:v>
                </c:pt>
                <c:pt idx="60">
                  <c:v>30347</c:v>
                </c:pt>
                <c:pt idx="61">
                  <c:v>30375</c:v>
                </c:pt>
                <c:pt idx="62">
                  <c:v>30406</c:v>
                </c:pt>
                <c:pt idx="63">
                  <c:v>30436</c:v>
                </c:pt>
                <c:pt idx="64">
                  <c:v>30467</c:v>
                </c:pt>
                <c:pt idx="65">
                  <c:v>30497</c:v>
                </c:pt>
                <c:pt idx="66">
                  <c:v>30528</c:v>
                </c:pt>
                <c:pt idx="67">
                  <c:v>30559</c:v>
                </c:pt>
                <c:pt idx="68">
                  <c:v>30589</c:v>
                </c:pt>
                <c:pt idx="69">
                  <c:v>30620</c:v>
                </c:pt>
                <c:pt idx="70">
                  <c:v>30650</c:v>
                </c:pt>
                <c:pt idx="71">
                  <c:v>30681</c:v>
                </c:pt>
                <c:pt idx="72">
                  <c:v>30712</c:v>
                </c:pt>
                <c:pt idx="73">
                  <c:v>30741</c:v>
                </c:pt>
                <c:pt idx="74">
                  <c:v>30772</c:v>
                </c:pt>
                <c:pt idx="75">
                  <c:v>30802</c:v>
                </c:pt>
                <c:pt idx="76">
                  <c:v>30833</c:v>
                </c:pt>
                <c:pt idx="77">
                  <c:v>30863</c:v>
                </c:pt>
                <c:pt idx="78">
                  <c:v>30894</c:v>
                </c:pt>
                <c:pt idx="79">
                  <c:v>30925</c:v>
                </c:pt>
                <c:pt idx="80">
                  <c:v>30955</c:v>
                </c:pt>
                <c:pt idx="81">
                  <c:v>30986</c:v>
                </c:pt>
                <c:pt idx="82">
                  <c:v>31016</c:v>
                </c:pt>
                <c:pt idx="83">
                  <c:v>31047</c:v>
                </c:pt>
                <c:pt idx="84">
                  <c:v>31078</c:v>
                </c:pt>
                <c:pt idx="85">
                  <c:v>31106</c:v>
                </c:pt>
                <c:pt idx="86">
                  <c:v>31137</c:v>
                </c:pt>
                <c:pt idx="87">
                  <c:v>31167</c:v>
                </c:pt>
                <c:pt idx="88">
                  <c:v>31198</c:v>
                </c:pt>
                <c:pt idx="89">
                  <c:v>31228</c:v>
                </c:pt>
                <c:pt idx="90">
                  <c:v>31259</c:v>
                </c:pt>
                <c:pt idx="91">
                  <c:v>31290</c:v>
                </c:pt>
                <c:pt idx="92">
                  <c:v>31320</c:v>
                </c:pt>
                <c:pt idx="93">
                  <c:v>31351</c:v>
                </c:pt>
                <c:pt idx="94">
                  <c:v>31381</c:v>
                </c:pt>
                <c:pt idx="95">
                  <c:v>31412</c:v>
                </c:pt>
                <c:pt idx="96">
                  <c:v>31443</c:v>
                </c:pt>
                <c:pt idx="97">
                  <c:v>31471</c:v>
                </c:pt>
                <c:pt idx="98">
                  <c:v>31502</c:v>
                </c:pt>
                <c:pt idx="99">
                  <c:v>31532</c:v>
                </c:pt>
                <c:pt idx="100">
                  <c:v>31563</c:v>
                </c:pt>
                <c:pt idx="101">
                  <c:v>31593</c:v>
                </c:pt>
                <c:pt idx="102">
                  <c:v>31624</c:v>
                </c:pt>
                <c:pt idx="103">
                  <c:v>31655</c:v>
                </c:pt>
                <c:pt idx="104">
                  <c:v>31685</c:v>
                </c:pt>
                <c:pt idx="105">
                  <c:v>31716</c:v>
                </c:pt>
                <c:pt idx="106">
                  <c:v>31746</c:v>
                </c:pt>
                <c:pt idx="107">
                  <c:v>31777</c:v>
                </c:pt>
                <c:pt idx="108">
                  <c:v>31808</c:v>
                </c:pt>
                <c:pt idx="109">
                  <c:v>31836</c:v>
                </c:pt>
                <c:pt idx="110">
                  <c:v>31867</c:v>
                </c:pt>
                <c:pt idx="111">
                  <c:v>31897</c:v>
                </c:pt>
                <c:pt idx="112">
                  <c:v>31928</c:v>
                </c:pt>
                <c:pt idx="113">
                  <c:v>31958</c:v>
                </c:pt>
                <c:pt idx="114">
                  <c:v>31989</c:v>
                </c:pt>
                <c:pt idx="115">
                  <c:v>32020</c:v>
                </c:pt>
                <c:pt idx="116">
                  <c:v>32050</c:v>
                </c:pt>
                <c:pt idx="117">
                  <c:v>32081</c:v>
                </c:pt>
                <c:pt idx="118">
                  <c:v>32111</c:v>
                </c:pt>
                <c:pt idx="119">
                  <c:v>32142</c:v>
                </c:pt>
                <c:pt idx="120">
                  <c:v>32173</c:v>
                </c:pt>
                <c:pt idx="121">
                  <c:v>32202</c:v>
                </c:pt>
                <c:pt idx="122">
                  <c:v>32233</c:v>
                </c:pt>
                <c:pt idx="123">
                  <c:v>32263</c:v>
                </c:pt>
                <c:pt idx="124">
                  <c:v>32294</c:v>
                </c:pt>
                <c:pt idx="125">
                  <c:v>32324</c:v>
                </c:pt>
                <c:pt idx="126">
                  <c:v>32355</c:v>
                </c:pt>
                <c:pt idx="127">
                  <c:v>32386</c:v>
                </c:pt>
                <c:pt idx="128">
                  <c:v>32416</c:v>
                </c:pt>
                <c:pt idx="129">
                  <c:v>32447</c:v>
                </c:pt>
                <c:pt idx="130">
                  <c:v>32477</c:v>
                </c:pt>
                <c:pt idx="131">
                  <c:v>32508</c:v>
                </c:pt>
                <c:pt idx="132">
                  <c:v>32539</c:v>
                </c:pt>
                <c:pt idx="133">
                  <c:v>32567</c:v>
                </c:pt>
                <c:pt idx="134">
                  <c:v>32598</c:v>
                </c:pt>
                <c:pt idx="135">
                  <c:v>32628</c:v>
                </c:pt>
                <c:pt idx="136">
                  <c:v>32659</c:v>
                </c:pt>
                <c:pt idx="137">
                  <c:v>32689</c:v>
                </c:pt>
                <c:pt idx="138">
                  <c:v>32720</c:v>
                </c:pt>
                <c:pt idx="139">
                  <c:v>32751</c:v>
                </c:pt>
                <c:pt idx="140">
                  <c:v>32781</c:v>
                </c:pt>
                <c:pt idx="141">
                  <c:v>32812</c:v>
                </c:pt>
                <c:pt idx="142">
                  <c:v>32842</c:v>
                </c:pt>
                <c:pt idx="143">
                  <c:v>32873</c:v>
                </c:pt>
                <c:pt idx="144">
                  <c:v>32904</c:v>
                </c:pt>
                <c:pt idx="145">
                  <c:v>32932</c:v>
                </c:pt>
                <c:pt idx="146">
                  <c:v>32963</c:v>
                </c:pt>
                <c:pt idx="147">
                  <c:v>32993</c:v>
                </c:pt>
                <c:pt idx="148">
                  <c:v>33024</c:v>
                </c:pt>
                <c:pt idx="149">
                  <c:v>33054</c:v>
                </c:pt>
                <c:pt idx="150">
                  <c:v>33085</c:v>
                </c:pt>
                <c:pt idx="151">
                  <c:v>33116</c:v>
                </c:pt>
                <c:pt idx="152">
                  <c:v>33146</c:v>
                </c:pt>
                <c:pt idx="153">
                  <c:v>33177</c:v>
                </c:pt>
                <c:pt idx="154">
                  <c:v>33207</c:v>
                </c:pt>
                <c:pt idx="155">
                  <c:v>33238</c:v>
                </c:pt>
                <c:pt idx="156">
                  <c:v>33269</c:v>
                </c:pt>
                <c:pt idx="157">
                  <c:v>33297</c:v>
                </c:pt>
                <c:pt idx="158">
                  <c:v>33328</c:v>
                </c:pt>
                <c:pt idx="159">
                  <c:v>33358</c:v>
                </c:pt>
                <c:pt idx="160">
                  <c:v>33389</c:v>
                </c:pt>
                <c:pt idx="161">
                  <c:v>33419</c:v>
                </c:pt>
                <c:pt idx="162">
                  <c:v>33450</c:v>
                </c:pt>
                <c:pt idx="163">
                  <c:v>33481</c:v>
                </c:pt>
                <c:pt idx="164">
                  <c:v>33511</c:v>
                </c:pt>
                <c:pt idx="165">
                  <c:v>33542</c:v>
                </c:pt>
                <c:pt idx="166">
                  <c:v>33572</c:v>
                </c:pt>
                <c:pt idx="167">
                  <c:v>33603</c:v>
                </c:pt>
                <c:pt idx="168">
                  <c:v>33634</c:v>
                </c:pt>
                <c:pt idx="169">
                  <c:v>33663</c:v>
                </c:pt>
                <c:pt idx="170">
                  <c:v>33694</c:v>
                </c:pt>
                <c:pt idx="171">
                  <c:v>33724</c:v>
                </c:pt>
                <c:pt idx="172">
                  <c:v>33755</c:v>
                </c:pt>
                <c:pt idx="173">
                  <c:v>33785</c:v>
                </c:pt>
                <c:pt idx="174">
                  <c:v>33816</c:v>
                </c:pt>
                <c:pt idx="175">
                  <c:v>33847</c:v>
                </c:pt>
                <c:pt idx="176">
                  <c:v>33877</c:v>
                </c:pt>
                <c:pt idx="177">
                  <c:v>33908</c:v>
                </c:pt>
                <c:pt idx="178">
                  <c:v>33938</c:v>
                </c:pt>
                <c:pt idx="179">
                  <c:v>33969</c:v>
                </c:pt>
                <c:pt idx="180">
                  <c:v>34000</c:v>
                </c:pt>
                <c:pt idx="181">
                  <c:v>34028</c:v>
                </c:pt>
                <c:pt idx="182">
                  <c:v>34059</c:v>
                </c:pt>
                <c:pt idx="183">
                  <c:v>34089</c:v>
                </c:pt>
                <c:pt idx="184">
                  <c:v>34120</c:v>
                </c:pt>
                <c:pt idx="185">
                  <c:v>34150</c:v>
                </c:pt>
                <c:pt idx="186">
                  <c:v>34181</c:v>
                </c:pt>
                <c:pt idx="187">
                  <c:v>34212</c:v>
                </c:pt>
                <c:pt idx="188">
                  <c:v>34242</c:v>
                </c:pt>
                <c:pt idx="189">
                  <c:v>34273</c:v>
                </c:pt>
                <c:pt idx="190">
                  <c:v>34303</c:v>
                </c:pt>
                <c:pt idx="191">
                  <c:v>34334</c:v>
                </c:pt>
                <c:pt idx="192">
                  <c:v>34365</c:v>
                </c:pt>
                <c:pt idx="193">
                  <c:v>34393</c:v>
                </c:pt>
                <c:pt idx="194">
                  <c:v>34424</c:v>
                </c:pt>
                <c:pt idx="195">
                  <c:v>34454</c:v>
                </c:pt>
                <c:pt idx="196">
                  <c:v>34485</c:v>
                </c:pt>
                <c:pt idx="197">
                  <c:v>34515</c:v>
                </c:pt>
                <c:pt idx="198">
                  <c:v>34546</c:v>
                </c:pt>
                <c:pt idx="199">
                  <c:v>34577</c:v>
                </c:pt>
                <c:pt idx="200">
                  <c:v>34607</c:v>
                </c:pt>
                <c:pt idx="201">
                  <c:v>34638</c:v>
                </c:pt>
                <c:pt idx="202">
                  <c:v>34668</c:v>
                </c:pt>
                <c:pt idx="203">
                  <c:v>34699</c:v>
                </c:pt>
                <c:pt idx="204">
                  <c:v>34730</c:v>
                </c:pt>
                <c:pt idx="205">
                  <c:v>34758</c:v>
                </c:pt>
                <c:pt idx="206">
                  <c:v>34789</c:v>
                </c:pt>
                <c:pt idx="207">
                  <c:v>34819</c:v>
                </c:pt>
                <c:pt idx="208">
                  <c:v>34850</c:v>
                </c:pt>
                <c:pt idx="209">
                  <c:v>34880</c:v>
                </c:pt>
                <c:pt idx="210">
                  <c:v>34911</c:v>
                </c:pt>
                <c:pt idx="211">
                  <c:v>34942</c:v>
                </c:pt>
                <c:pt idx="212">
                  <c:v>34972</c:v>
                </c:pt>
                <c:pt idx="213">
                  <c:v>35003</c:v>
                </c:pt>
                <c:pt idx="214">
                  <c:v>35033</c:v>
                </c:pt>
                <c:pt idx="215">
                  <c:v>35064</c:v>
                </c:pt>
                <c:pt idx="216">
                  <c:v>35095</c:v>
                </c:pt>
                <c:pt idx="217">
                  <c:v>35124</c:v>
                </c:pt>
                <c:pt idx="218">
                  <c:v>35155</c:v>
                </c:pt>
                <c:pt idx="219">
                  <c:v>35185</c:v>
                </c:pt>
                <c:pt idx="220">
                  <c:v>35216</c:v>
                </c:pt>
                <c:pt idx="221">
                  <c:v>35246</c:v>
                </c:pt>
                <c:pt idx="222">
                  <c:v>35277</c:v>
                </c:pt>
                <c:pt idx="223">
                  <c:v>35308</c:v>
                </c:pt>
                <c:pt idx="224">
                  <c:v>35338</c:v>
                </c:pt>
                <c:pt idx="225">
                  <c:v>35369</c:v>
                </c:pt>
                <c:pt idx="226">
                  <c:v>35399</c:v>
                </c:pt>
                <c:pt idx="227">
                  <c:v>35430</c:v>
                </c:pt>
                <c:pt idx="228">
                  <c:v>35461</c:v>
                </c:pt>
                <c:pt idx="229">
                  <c:v>35489</c:v>
                </c:pt>
                <c:pt idx="230">
                  <c:v>35520</c:v>
                </c:pt>
                <c:pt idx="231">
                  <c:v>35550</c:v>
                </c:pt>
                <c:pt idx="232">
                  <c:v>35581</c:v>
                </c:pt>
                <c:pt idx="233">
                  <c:v>35611</c:v>
                </c:pt>
                <c:pt idx="234">
                  <c:v>35642</c:v>
                </c:pt>
                <c:pt idx="235">
                  <c:v>35673</c:v>
                </c:pt>
                <c:pt idx="236">
                  <c:v>35703</c:v>
                </c:pt>
                <c:pt idx="237">
                  <c:v>35734</c:v>
                </c:pt>
                <c:pt idx="238">
                  <c:v>35764</c:v>
                </c:pt>
                <c:pt idx="239">
                  <c:v>35795</c:v>
                </c:pt>
                <c:pt idx="240">
                  <c:v>35826</c:v>
                </c:pt>
                <c:pt idx="241">
                  <c:v>35854</c:v>
                </c:pt>
                <c:pt idx="242">
                  <c:v>35885</c:v>
                </c:pt>
                <c:pt idx="243">
                  <c:v>35915</c:v>
                </c:pt>
                <c:pt idx="244">
                  <c:v>35946</c:v>
                </c:pt>
                <c:pt idx="245">
                  <c:v>35976</c:v>
                </c:pt>
                <c:pt idx="246">
                  <c:v>36007</c:v>
                </c:pt>
                <c:pt idx="247">
                  <c:v>36038</c:v>
                </c:pt>
                <c:pt idx="248">
                  <c:v>36068</c:v>
                </c:pt>
                <c:pt idx="249">
                  <c:v>36099</c:v>
                </c:pt>
                <c:pt idx="250">
                  <c:v>36129</c:v>
                </c:pt>
                <c:pt idx="251">
                  <c:v>36160</c:v>
                </c:pt>
                <c:pt idx="252">
                  <c:v>36191</c:v>
                </c:pt>
                <c:pt idx="253">
                  <c:v>36219</c:v>
                </c:pt>
                <c:pt idx="254">
                  <c:v>36250</c:v>
                </c:pt>
                <c:pt idx="255">
                  <c:v>36280</c:v>
                </c:pt>
                <c:pt idx="256">
                  <c:v>36311</c:v>
                </c:pt>
                <c:pt idx="257">
                  <c:v>36341</c:v>
                </c:pt>
                <c:pt idx="258">
                  <c:v>36372</c:v>
                </c:pt>
                <c:pt idx="259">
                  <c:v>36403</c:v>
                </c:pt>
                <c:pt idx="260">
                  <c:v>36433</c:v>
                </c:pt>
                <c:pt idx="261">
                  <c:v>36464</c:v>
                </c:pt>
                <c:pt idx="262">
                  <c:v>36494</c:v>
                </c:pt>
                <c:pt idx="263">
                  <c:v>36525</c:v>
                </c:pt>
                <c:pt idx="264">
                  <c:v>36556</c:v>
                </c:pt>
                <c:pt idx="265">
                  <c:v>36585</c:v>
                </c:pt>
                <c:pt idx="266">
                  <c:v>36616</c:v>
                </c:pt>
                <c:pt idx="267">
                  <c:v>36646</c:v>
                </c:pt>
                <c:pt idx="268">
                  <c:v>36677</c:v>
                </c:pt>
                <c:pt idx="269">
                  <c:v>36707</c:v>
                </c:pt>
                <c:pt idx="270">
                  <c:v>36738</c:v>
                </c:pt>
                <c:pt idx="271">
                  <c:v>36769</c:v>
                </c:pt>
                <c:pt idx="272">
                  <c:v>36799</c:v>
                </c:pt>
                <c:pt idx="273">
                  <c:v>36830</c:v>
                </c:pt>
                <c:pt idx="274">
                  <c:v>36860</c:v>
                </c:pt>
                <c:pt idx="275">
                  <c:v>36891</c:v>
                </c:pt>
                <c:pt idx="276">
                  <c:v>36922</c:v>
                </c:pt>
                <c:pt idx="277">
                  <c:v>36950</c:v>
                </c:pt>
                <c:pt idx="278">
                  <c:v>36981</c:v>
                </c:pt>
                <c:pt idx="279">
                  <c:v>37011</c:v>
                </c:pt>
                <c:pt idx="280">
                  <c:v>37042</c:v>
                </c:pt>
                <c:pt idx="281">
                  <c:v>37072</c:v>
                </c:pt>
                <c:pt idx="282">
                  <c:v>37103</c:v>
                </c:pt>
                <c:pt idx="283">
                  <c:v>37134</c:v>
                </c:pt>
                <c:pt idx="284">
                  <c:v>37164</c:v>
                </c:pt>
                <c:pt idx="285">
                  <c:v>37195</c:v>
                </c:pt>
                <c:pt idx="286">
                  <c:v>37225</c:v>
                </c:pt>
                <c:pt idx="287">
                  <c:v>37256</c:v>
                </c:pt>
                <c:pt idx="288">
                  <c:v>37287</c:v>
                </c:pt>
                <c:pt idx="289">
                  <c:v>37315</c:v>
                </c:pt>
                <c:pt idx="290">
                  <c:v>37346</c:v>
                </c:pt>
                <c:pt idx="291">
                  <c:v>37376</c:v>
                </c:pt>
                <c:pt idx="292">
                  <c:v>37407</c:v>
                </c:pt>
                <c:pt idx="293">
                  <c:v>37437</c:v>
                </c:pt>
                <c:pt idx="294">
                  <c:v>37468</c:v>
                </c:pt>
                <c:pt idx="295">
                  <c:v>37499</c:v>
                </c:pt>
                <c:pt idx="296">
                  <c:v>37529</c:v>
                </c:pt>
                <c:pt idx="297">
                  <c:v>37560</c:v>
                </c:pt>
                <c:pt idx="298">
                  <c:v>37590</c:v>
                </c:pt>
                <c:pt idx="299">
                  <c:v>37621</c:v>
                </c:pt>
                <c:pt idx="300">
                  <c:v>37652</c:v>
                </c:pt>
                <c:pt idx="301">
                  <c:v>37680</c:v>
                </c:pt>
                <c:pt idx="302">
                  <c:v>37711</c:v>
                </c:pt>
                <c:pt idx="303">
                  <c:v>37741</c:v>
                </c:pt>
                <c:pt idx="304">
                  <c:v>37772</c:v>
                </c:pt>
                <c:pt idx="305">
                  <c:v>37802</c:v>
                </c:pt>
                <c:pt idx="306">
                  <c:v>37833</c:v>
                </c:pt>
                <c:pt idx="307">
                  <c:v>37864</c:v>
                </c:pt>
                <c:pt idx="308">
                  <c:v>37894</c:v>
                </c:pt>
                <c:pt idx="309">
                  <c:v>37925</c:v>
                </c:pt>
                <c:pt idx="310">
                  <c:v>37955</c:v>
                </c:pt>
                <c:pt idx="311">
                  <c:v>37986</c:v>
                </c:pt>
                <c:pt idx="312">
                  <c:v>38017</c:v>
                </c:pt>
                <c:pt idx="313">
                  <c:v>38046</c:v>
                </c:pt>
                <c:pt idx="314">
                  <c:v>38077</c:v>
                </c:pt>
                <c:pt idx="315">
                  <c:v>38107</c:v>
                </c:pt>
                <c:pt idx="316">
                  <c:v>38138</c:v>
                </c:pt>
                <c:pt idx="317">
                  <c:v>38168</c:v>
                </c:pt>
                <c:pt idx="318">
                  <c:v>38199</c:v>
                </c:pt>
                <c:pt idx="319">
                  <c:v>38230</c:v>
                </c:pt>
                <c:pt idx="320">
                  <c:v>38260</c:v>
                </c:pt>
                <c:pt idx="321">
                  <c:v>38291</c:v>
                </c:pt>
                <c:pt idx="322">
                  <c:v>38321</c:v>
                </c:pt>
                <c:pt idx="323">
                  <c:v>38352</c:v>
                </c:pt>
                <c:pt idx="324">
                  <c:v>38383</c:v>
                </c:pt>
                <c:pt idx="325">
                  <c:v>38411</c:v>
                </c:pt>
                <c:pt idx="326">
                  <c:v>38442</c:v>
                </c:pt>
                <c:pt idx="327">
                  <c:v>38472</c:v>
                </c:pt>
                <c:pt idx="328">
                  <c:v>38503</c:v>
                </c:pt>
                <c:pt idx="329">
                  <c:v>38533</c:v>
                </c:pt>
                <c:pt idx="330">
                  <c:v>38564</c:v>
                </c:pt>
                <c:pt idx="331">
                  <c:v>38595</c:v>
                </c:pt>
                <c:pt idx="332">
                  <c:v>38625</c:v>
                </c:pt>
                <c:pt idx="333">
                  <c:v>38656</c:v>
                </c:pt>
                <c:pt idx="334">
                  <c:v>38686</c:v>
                </c:pt>
                <c:pt idx="335">
                  <c:v>38717</c:v>
                </c:pt>
                <c:pt idx="336">
                  <c:v>38748</c:v>
                </c:pt>
                <c:pt idx="337">
                  <c:v>38776</c:v>
                </c:pt>
                <c:pt idx="338">
                  <c:v>38807</c:v>
                </c:pt>
                <c:pt idx="339">
                  <c:v>38837</c:v>
                </c:pt>
                <c:pt idx="340">
                  <c:v>38868</c:v>
                </c:pt>
                <c:pt idx="341">
                  <c:v>38898</c:v>
                </c:pt>
                <c:pt idx="342">
                  <c:v>38929</c:v>
                </c:pt>
                <c:pt idx="343">
                  <c:v>38960</c:v>
                </c:pt>
                <c:pt idx="344">
                  <c:v>38990</c:v>
                </c:pt>
                <c:pt idx="345">
                  <c:v>39021</c:v>
                </c:pt>
                <c:pt idx="346">
                  <c:v>39051</c:v>
                </c:pt>
                <c:pt idx="347">
                  <c:v>39082</c:v>
                </c:pt>
                <c:pt idx="348">
                  <c:v>39113</c:v>
                </c:pt>
                <c:pt idx="349">
                  <c:v>39141</c:v>
                </c:pt>
                <c:pt idx="350">
                  <c:v>39172</c:v>
                </c:pt>
                <c:pt idx="351">
                  <c:v>39202</c:v>
                </c:pt>
                <c:pt idx="352">
                  <c:v>39233</c:v>
                </c:pt>
                <c:pt idx="353">
                  <c:v>39263</c:v>
                </c:pt>
                <c:pt idx="354">
                  <c:v>39294</c:v>
                </c:pt>
                <c:pt idx="355">
                  <c:v>39325</c:v>
                </c:pt>
                <c:pt idx="356">
                  <c:v>39355</c:v>
                </c:pt>
                <c:pt idx="357">
                  <c:v>39386</c:v>
                </c:pt>
                <c:pt idx="358">
                  <c:v>39416</c:v>
                </c:pt>
                <c:pt idx="359">
                  <c:v>39447</c:v>
                </c:pt>
                <c:pt idx="360">
                  <c:v>39478</c:v>
                </c:pt>
                <c:pt idx="361">
                  <c:v>39507</c:v>
                </c:pt>
                <c:pt idx="362">
                  <c:v>39538</c:v>
                </c:pt>
                <c:pt idx="363">
                  <c:v>39568</c:v>
                </c:pt>
                <c:pt idx="364">
                  <c:v>39599</c:v>
                </c:pt>
                <c:pt idx="365">
                  <c:v>39629</c:v>
                </c:pt>
                <c:pt idx="366">
                  <c:v>39660</c:v>
                </c:pt>
                <c:pt idx="367">
                  <c:v>39691</c:v>
                </c:pt>
                <c:pt idx="368">
                  <c:v>39721</c:v>
                </c:pt>
                <c:pt idx="369">
                  <c:v>39752</c:v>
                </c:pt>
                <c:pt idx="370">
                  <c:v>39782</c:v>
                </c:pt>
                <c:pt idx="371">
                  <c:v>39813</c:v>
                </c:pt>
                <c:pt idx="372">
                  <c:v>39844</c:v>
                </c:pt>
                <c:pt idx="373">
                  <c:v>39872</c:v>
                </c:pt>
                <c:pt idx="374">
                  <c:v>39903</c:v>
                </c:pt>
                <c:pt idx="375">
                  <c:v>39933</c:v>
                </c:pt>
                <c:pt idx="376">
                  <c:v>39964</c:v>
                </c:pt>
                <c:pt idx="377">
                  <c:v>39994</c:v>
                </c:pt>
                <c:pt idx="378">
                  <c:v>40025</c:v>
                </c:pt>
                <c:pt idx="379">
                  <c:v>40056</c:v>
                </c:pt>
                <c:pt idx="380">
                  <c:v>40086</c:v>
                </c:pt>
                <c:pt idx="381">
                  <c:v>40117</c:v>
                </c:pt>
                <c:pt idx="382">
                  <c:v>40147</c:v>
                </c:pt>
                <c:pt idx="383">
                  <c:v>40178</c:v>
                </c:pt>
                <c:pt idx="384">
                  <c:v>40209</c:v>
                </c:pt>
                <c:pt idx="385">
                  <c:v>40237</c:v>
                </c:pt>
                <c:pt idx="386">
                  <c:v>40268</c:v>
                </c:pt>
                <c:pt idx="387">
                  <c:v>40298</c:v>
                </c:pt>
                <c:pt idx="388">
                  <c:v>40329</c:v>
                </c:pt>
                <c:pt idx="389">
                  <c:v>40359</c:v>
                </c:pt>
                <c:pt idx="390">
                  <c:v>40390</c:v>
                </c:pt>
                <c:pt idx="391">
                  <c:v>40421</c:v>
                </c:pt>
                <c:pt idx="392">
                  <c:v>40451</c:v>
                </c:pt>
                <c:pt idx="393">
                  <c:v>40482</c:v>
                </c:pt>
                <c:pt idx="394">
                  <c:v>40512</c:v>
                </c:pt>
                <c:pt idx="395">
                  <c:v>40543</c:v>
                </c:pt>
                <c:pt idx="396">
                  <c:v>40574</c:v>
                </c:pt>
                <c:pt idx="397">
                  <c:v>40602</c:v>
                </c:pt>
                <c:pt idx="398">
                  <c:v>40633</c:v>
                </c:pt>
                <c:pt idx="399">
                  <c:v>40663</c:v>
                </c:pt>
                <c:pt idx="400">
                  <c:v>40694</c:v>
                </c:pt>
                <c:pt idx="401">
                  <c:v>40724</c:v>
                </c:pt>
                <c:pt idx="402">
                  <c:v>40755</c:v>
                </c:pt>
                <c:pt idx="403">
                  <c:v>40786</c:v>
                </c:pt>
                <c:pt idx="404">
                  <c:v>40816</c:v>
                </c:pt>
                <c:pt idx="405">
                  <c:v>40847</c:v>
                </c:pt>
                <c:pt idx="406">
                  <c:v>40877</c:v>
                </c:pt>
                <c:pt idx="407">
                  <c:v>40908</c:v>
                </c:pt>
                <c:pt idx="408">
                  <c:v>40939</c:v>
                </c:pt>
                <c:pt idx="409">
                  <c:v>40968</c:v>
                </c:pt>
                <c:pt idx="410">
                  <c:v>40999</c:v>
                </c:pt>
                <c:pt idx="411">
                  <c:v>41029</c:v>
                </c:pt>
                <c:pt idx="412">
                  <c:v>41060</c:v>
                </c:pt>
                <c:pt idx="413">
                  <c:v>41090</c:v>
                </c:pt>
                <c:pt idx="414">
                  <c:v>41121</c:v>
                </c:pt>
                <c:pt idx="415">
                  <c:v>41152</c:v>
                </c:pt>
                <c:pt idx="416">
                  <c:v>41182</c:v>
                </c:pt>
                <c:pt idx="417">
                  <c:v>41213</c:v>
                </c:pt>
                <c:pt idx="418">
                  <c:v>41243</c:v>
                </c:pt>
                <c:pt idx="419">
                  <c:v>41274</c:v>
                </c:pt>
                <c:pt idx="420">
                  <c:v>41305</c:v>
                </c:pt>
                <c:pt idx="421">
                  <c:v>41333</c:v>
                </c:pt>
                <c:pt idx="422">
                  <c:v>41364</c:v>
                </c:pt>
                <c:pt idx="423">
                  <c:v>41394</c:v>
                </c:pt>
                <c:pt idx="424">
                  <c:v>41425</c:v>
                </c:pt>
                <c:pt idx="425">
                  <c:v>41455</c:v>
                </c:pt>
                <c:pt idx="426">
                  <c:v>41486</c:v>
                </c:pt>
                <c:pt idx="427">
                  <c:v>41517</c:v>
                </c:pt>
                <c:pt idx="428">
                  <c:v>41547</c:v>
                </c:pt>
                <c:pt idx="429">
                  <c:v>41578</c:v>
                </c:pt>
                <c:pt idx="430">
                  <c:v>41608</c:v>
                </c:pt>
                <c:pt idx="431">
                  <c:v>41639</c:v>
                </c:pt>
                <c:pt idx="432">
                  <c:v>41670</c:v>
                </c:pt>
                <c:pt idx="433">
                  <c:v>41698</c:v>
                </c:pt>
                <c:pt idx="434">
                  <c:v>41729</c:v>
                </c:pt>
                <c:pt idx="435">
                  <c:v>41759</c:v>
                </c:pt>
                <c:pt idx="436">
                  <c:v>41790</c:v>
                </c:pt>
                <c:pt idx="437">
                  <c:v>41820</c:v>
                </c:pt>
                <c:pt idx="438">
                  <c:v>41851</c:v>
                </c:pt>
                <c:pt idx="439">
                  <c:v>41882</c:v>
                </c:pt>
                <c:pt idx="440">
                  <c:v>41912</c:v>
                </c:pt>
                <c:pt idx="441">
                  <c:v>41943</c:v>
                </c:pt>
                <c:pt idx="442">
                  <c:v>41973</c:v>
                </c:pt>
                <c:pt idx="443">
                  <c:v>42004</c:v>
                </c:pt>
                <c:pt idx="444">
                  <c:v>42035</c:v>
                </c:pt>
                <c:pt idx="445">
                  <c:v>42063</c:v>
                </c:pt>
                <c:pt idx="446">
                  <c:v>42094</c:v>
                </c:pt>
                <c:pt idx="447">
                  <c:v>42124</c:v>
                </c:pt>
                <c:pt idx="448">
                  <c:v>42155</c:v>
                </c:pt>
                <c:pt idx="449">
                  <c:v>42185</c:v>
                </c:pt>
                <c:pt idx="450">
                  <c:v>42216</c:v>
                </c:pt>
                <c:pt idx="451">
                  <c:v>42247</c:v>
                </c:pt>
                <c:pt idx="452">
                  <c:v>42277</c:v>
                </c:pt>
                <c:pt idx="453">
                  <c:v>42308</c:v>
                </c:pt>
                <c:pt idx="454">
                  <c:v>42338</c:v>
                </c:pt>
                <c:pt idx="455">
                  <c:v>42369</c:v>
                </c:pt>
                <c:pt idx="456">
                  <c:v>42400</c:v>
                </c:pt>
                <c:pt idx="457">
                  <c:v>42429</c:v>
                </c:pt>
                <c:pt idx="458">
                  <c:v>42460</c:v>
                </c:pt>
                <c:pt idx="459">
                  <c:v>42490</c:v>
                </c:pt>
                <c:pt idx="460">
                  <c:v>42521</c:v>
                </c:pt>
                <c:pt idx="461">
                  <c:v>42551</c:v>
                </c:pt>
                <c:pt idx="462">
                  <c:v>42582</c:v>
                </c:pt>
                <c:pt idx="463">
                  <c:v>42613</c:v>
                </c:pt>
                <c:pt idx="464">
                  <c:v>42643</c:v>
                </c:pt>
                <c:pt idx="465">
                  <c:v>42674</c:v>
                </c:pt>
                <c:pt idx="466">
                  <c:v>42704</c:v>
                </c:pt>
                <c:pt idx="467">
                  <c:v>42735</c:v>
                </c:pt>
                <c:pt idx="468">
                  <c:v>42766</c:v>
                </c:pt>
                <c:pt idx="469">
                  <c:v>42794</c:v>
                </c:pt>
                <c:pt idx="470">
                  <c:v>42825</c:v>
                </c:pt>
                <c:pt idx="471">
                  <c:v>42855</c:v>
                </c:pt>
                <c:pt idx="472">
                  <c:v>42886</c:v>
                </c:pt>
                <c:pt idx="473">
                  <c:v>42916</c:v>
                </c:pt>
                <c:pt idx="474">
                  <c:v>42947</c:v>
                </c:pt>
                <c:pt idx="475">
                  <c:v>42978</c:v>
                </c:pt>
                <c:pt idx="476">
                  <c:v>43008</c:v>
                </c:pt>
                <c:pt idx="477">
                  <c:v>43039</c:v>
                </c:pt>
                <c:pt idx="478">
                  <c:v>43069</c:v>
                </c:pt>
                <c:pt idx="479">
                  <c:v>43100</c:v>
                </c:pt>
                <c:pt idx="480">
                  <c:v>43131</c:v>
                </c:pt>
                <c:pt idx="481">
                  <c:v>43159</c:v>
                </c:pt>
                <c:pt idx="482">
                  <c:v>43190</c:v>
                </c:pt>
                <c:pt idx="483">
                  <c:v>43220</c:v>
                </c:pt>
                <c:pt idx="484">
                  <c:v>43251</c:v>
                </c:pt>
                <c:pt idx="485">
                  <c:v>43281</c:v>
                </c:pt>
                <c:pt idx="486">
                  <c:v>43312</c:v>
                </c:pt>
                <c:pt idx="487">
                  <c:v>43343</c:v>
                </c:pt>
                <c:pt idx="488">
                  <c:v>43373</c:v>
                </c:pt>
                <c:pt idx="489">
                  <c:v>43404</c:v>
                </c:pt>
                <c:pt idx="490">
                  <c:v>43434</c:v>
                </c:pt>
                <c:pt idx="491">
                  <c:v>43465</c:v>
                </c:pt>
                <c:pt idx="492">
                  <c:v>43496</c:v>
                </c:pt>
                <c:pt idx="493">
                  <c:v>43524</c:v>
                </c:pt>
                <c:pt idx="494">
                  <c:v>43555</c:v>
                </c:pt>
                <c:pt idx="495">
                  <c:v>43585</c:v>
                </c:pt>
                <c:pt idx="496">
                  <c:v>43616</c:v>
                </c:pt>
                <c:pt idx="497">
                  <c:v>43646</c:v>
                </c:pt>
                <c:pt idx="498">
                  <c:v>43677</c:v>
                </c:pt>
                <c:pt idx="499">
                  <c:v>43708</c:v>
                </c:pt>
                <c:pt idx="500">
                  <c:v>43738</c:v>
                </c:pt>
                <c:pt idx="501">
                  <c:v>43769</c:v>
                </c:pt>
                <c:pt idx="502">
                  <c:v>43799</c:v>
                </c:pt>
                <c:pt idx="503">
                  <c:v>43830</c:v>
                </c:pt>
                <c:pt idx="504">
                  <c:v>43861</c:v>
                </c:pt>
                <c:pt idx="505">
                  <c:v>43890</c:v>
                </c:pt>
                <c:pt idx="506">
                  <c:v>43921</c:v>
                </c:pt>
                <c:pt idx="507">
                  <c:v>43951</c:v>
                </c:pt>
                <c:pt idx="508">
                  <c:v>43982</c:v>
                </c:pt>
                <c:pt idx="509">
                  <c:v>44012</c:v>
                </c:pt>
                <c:pt idx="510">
                  <c:v>44043</c:v>
                </c:pt>
                <c:pt idx="511">
                  <c:v>44074</c:v>
                </c:pt>
                <c:pt idx="512">
                  <c:v>44104</c:v>
                </c:pt>
                <c:pt idx="513">
                  <c:v>44135</c:v>
                </c:pt>
                <c:pt idx="514">
                  <c:v>44165</c:v>
                </c:pt>
                <c:pt idx="515">
                  <c:v>44196</c:v>
                </c:pt>
                <c:pt idx="516">
                  <c:v>44227</c:v>
                </c:pt>
                <c:pt idx="517">
                  <c:v>44255</c:v>
                </c:pt>
                <c:pt idx="518">
                  <c:v>44286</c:v>
                </c:pt>
                <c:pt idx="519">
                  <c:v>44316</c:v>
                </c:pt>
                <c:pt idx="520">
                  <c:v>44347</c:v>
                </c:pt>
                <c:pt idx="521">
                  <c:v>44377</c:v>
                </c:pt>
                <c:pt idx="522">
                  <c:v>44408</c:v>
                </c:pt>
                <c:pt idx="523">
                  <c:v>44439</c:v>
                </c:pt>
                <c:pt idx="524">
                  <c:v>44469</c:v>
                </c:pt>
                <c:pt idx="525">
                  <c:v>44500</c:v>
                </c:pt>
                <c:pt idx="526">
                  <c:v>44530</c:v>
                </c:pt>
                <c:pt idx="527">
                  <c:v>44561</c:v>
                </c:pt>
                <c:pt idx="528">
                  <c:v>44592</c:v>
                </c:pt>
                <c:pt idx="529">
                  <c:v>44620</c:v>
                </c:pt>
                <c:pt idx="530">
                  <c:v>44651</c:v>
                </c:pt>
                <c:pt idx="531">
                  <c:v>44681</c:v>
                </c:pt>
                <c:pt idx="532">
                  <c:v>44712</c:v>
                </c:pt>
                <c:pt idx="533">
                  <c:v>44742</c:v>
                </c:pt>
                <c:pt idx="534">
                  <c:v>44773</c:v>
                </c:pt>
                <c:pt idx="535">
                  <c:v>44804</c:v>
                </c:pt>
                <c:pt idx="536">
                  <c:v>44834</c:v>
                </c:pt>
                <c:pt idx="537">
                  <c:v>44865</c:v>
                </c:pt>
                <c:pt idx="538">
                  <c:v>44895</c:v>
                </c:pt>
                <c:pt idx="539">
                  <c:v>44926</c:v>
                </c:pt>
                <c:pt idx="540">
                  <c:v>44957</c:v>
                </c:pt>
                <c:pt idx="541">
                  <c:v>44985</c:v>
                </c:pt>
                <c:pt idx="542">
                  <c:v>45016</c:v>
                </c:pt>
                <c:pt idx="543">
                  <c:v>45046</c:v>
                </c:pt>
                <c:pt idx="544">
                  <c:v>45077</c:v>
                </c:pt>
                <c:pt idx="545">
                  <c:v>45107</c:v>
                </c:pt>
                <c:pt idx="546">
                  <c:v>45138</c:v>
                </c:pt>
                <c:pt idx="547">
                  <c:v>45169</c:v>
                </c:pt>
                <c:pt idx="548">
                  <c:v>45199</c:v>
                </c:pt>
                <c:pt idx="549">
                  <c:v>45230</c:v>
                </c:pt>
                <c:pt idx="550">
                  <c:v>45260</c:v>
                </c:pt>
                <c:pt idx="551">
                  <c:v>45291</c:v>
                </c:pt>
                <c:pt idx="552">
                  <c:v>45322</c:v>
                </c:pt>
                <c:pt idx="553">
                  <c:v>45351</c:v>
                </c:pt>
                <c:pt idx="554">
                  <c:v>45382</c:v>
                </c:pt>
                <c:pt idx="555">
                  <c:v>45412</c:v>
                </c:pt>
                <c:pt idx="556">
                  <c:v>45443</c:v>
                </c:pt>
                <c:pt idx="557">
                  <c:v>45473</c:v>
                </c:pt>
                <c:pt idx="558">
                  <c:v>45504</c:v>
                </c:pt>
                <c:pt idx="559">
                  <c:v>45535</c:v>
                </c:pt>
                <c:pt idx="560">
                  <c:v>45565</c:v>
                </c:pt>
                <c:pt idx="561">
                  <c:v>45596</c:v>
                </c:pt>
              </c:numCache>
            </c:numRef>
          </c:cat>
          <c:val>
            <c:numRef>
              <c:f>'S&amp;P Cons Sent Data'!$D$2:$D$563</c:f>
              <c:numCache>
                <c:formatCode>General</c:formatCode>
                <c:ptCount val="562"/>
                <c:pt idx="0">
                  <c:v>83.7</c:v>
                </c:pt>
                <c:pt idx="1">
                  <c:v>84.3</c:v>
                </c:pt>
                <c:pt idx="2">
                  <c:v>78.8</c:v>
                </c:pt>
                <c:pt idx="3">
                  <c:v>81.599999999999994</c:v>
                </c:pt>
                <c:pt idx="4">
                  <c:v>82.9</c:v>
                </c:pt>
                <c:pt idx="5">
                  <c:v>80</c:v>
                </c:pt>
                <c:pt idx="6">
                  <c:v>82.4</c:v>
                </c:pt>
                <c:pt idx="7">
                  <c:v>78.400000000000006</c:v>
                </c:pt>
                <c:pt idx="8">
                  <c:v>80.400000000000006</c:v>
                </c:pt>
                <c:pt idx="9">
                  <c:v>79.3</c:v>
                </c:pt>
                <c:pt idx="10">
                  <c:v>75</c:v>
                </c:pt>
                <c:pt idx="11">
                  <c:v>66.099999999999994</c:v>
                </c:pt>
                <c:pt idx="12">
                  <c:v>72.099999999999994</c:v>
                </c:pt>
                <c:pt idx="13">
                  <c:v>73.900000000000006</c:v>
                </c:pt>
                <c:pt idx="14">
                  <c:v>68.400000000000006</c:v>
                </c:pt>
                <c:pt idx="15">
                  <c:v>66</c:v>
                </c:pt>
                <c:pt idx="16">
                  <c:v>68.099999999999994</c:v>
                </c:pt>
                <c:pt idx="17">
                  <c:v>65.8</c:v>
                </c:pt>
                <c:pt idx="18">
                  <c:v>60.4</c:v>
                </c:pt>
                <c:pt idx="19">
                  <c:v>64.5</c:v>
                </c:pt>
                <c:pt idx="20">
                  <c:v>66.7</c:v>
                </c:pt>
                <c:pt idx="21">
                  <c:v>62.1</c:v>
                </c:pt>
                <c:pt idx="22">
                  <c:v>63.3</c:v>
                </c:pt>
                <c:pt idx="23">
                  <c:v>61</c:v>
                </c:pt>
                <c:pt idx="24">
                  <c:v>67</c:v>
                </c:pt>
                <c:pt idx="25">
                  <c:v>66.900000000000006</c:v>
                </c:pt>
                <c:pt idx="26">
                  <c:v>56.5</c:v>
                </c:pt>
                <c:pt idx="27">
                  <c:v>52.7</c:v>
                </c:pt>
                <c:pt idx="28">
                  <c:v>51.7</c:v>
                </c:pt>
                <c:pt idx="29">
                  <c:v>58.7</c:v>
                </c:pt>
                <c:pt idx="30">
                  <c:v>62.3</c:v>
                </c:pt>
                <c:pt idx="31">
                  <c:v>67.3</c:v>
                </c:pt>
                <c:pt idx="32">
                  <c:v>73.7</c:v>
                </c:pt>
                <c:pt idx="33">
                  <c:v>75</c:v>
                </c:pt>
                <c:pt idx="34">
                  <c:v>76.7</c:v>
                </c:pt>
                <c:pt idx="35">
                  <c:v>64.5</c:v>
                </c:pt>
                <c:pt idx="36">
                  <c:v>71.400000000000006</c:v>
                </c:pt>
                <c:pt idx="37">
                  <c:v>66.900000000000006</c:v>
                </c:pt>
                <c:pt idx="38">
                  <c:v>66.5</c:v>
                </c:pt>
                <c:pt idx="39">
                  <c:v>72.400000000000006</c:v>
                </c:pt>
                <c:pt idx="40">
                  <c:v>76.3</c:v>
                </c:pt>
                <c:pt idx="41">
                  <c:v>73.099999999999994</c:v>
                </c:pt>
                <c:pt idx="42">
                  <c:v>74.099999999999994</c:v>
                </c:pt>
                <c:pt idx="43">
                  <c:v>77.2</c:v>
                </c:pt>
                <c:pt idx="44">
                  <c:v>73.099999999999994</c:v>
                </c:pt>
                <c:pt idx="45">
                  <c:v>70.3</c:v>
                </c:pt>
                <c:pt idx="46">
                  <c:v>62.5</c:v>
                </c:pt>
                <c:pt idx="47">
                  <c:v>64.3</c:v>
                </c:pt>
                <c:pt idx="48">
                  <c:v>71</c:v>
                </c:pt>
                <c:pt idx="49">
                  <c:v>66.5</c:v>
                </c:pt>
                <c:pt idx="50">
                  <c:v>62</c:v>
                </c:pt>
                <c:pt idx="51">
                  <c:v>65.5</c:v>
                </c:pt>
                <c:pt idx="52">
                  <c:v>67.5</c:v>
                </c:pt>
                <c:pt idx="53">
                  <c:v>65.7</c:v>
                </c:pt>
                <c:pt idx="54">
                  <c:v>65.400000000000006</c:v>
                </c:pt>
                <c:pt idx="55">
                  <c:v>65.400000000000006</c:v>
                </c:pt>
                <c:pt idx="56">
                  <c:v>69.3</c:v>
                </c:pt>
                <c:pt idx="57">
                  <c:v>73.400000000000006</c:v>
                </c:pt>
                <c:pt idx="58">
                  <c:v>72.099999999999994</c:v>
                </c:pt>
                <c:pt idx="59">
                  <c:v>71.900000000000006</c:v>
                </c:pt>
                <c:pt idx="60">
                  <c:v>70.400000000000006</c:v>
                </c:pt>
                <c:pt idx="61">
                  <c:v>74.599999999999994</c:v>
                </c:pt>
                <c:pt idx="62">
                  <c:v>80.8</c:v>
                </c:pt>
                <c:pt idx="63">
                  <c:v>89.1</c:v>
                </c:pt>
                <c:pt idx="64">
                  <c:v>93.3</c:v>
                </c:pt>
                <c:pt idx="65">
                  <c:v>92.2</c:v>
                </c:pt>
                <c:pt idx="66">
                  <c:v>92.8</c:v>
                </c:pt>
                <c:pt idx="67">
                  <c:v>90.9</c:v>
                </c:pt>
                <c:pt idx="68">
                  <c:v>89.9</c:v>
                </c:pt>
                <c:pt idx="69">
                  <c:v>89.3</c:v>
                </c:pt>
                <c:pt idx="70">
                  <c:v>91.1</c:v>
                </c:pt>
                <c:pt idx="71">
                  <c:v>94.2</c:v>
                </c:pt>
                <c:pt idx="72">
                  <c:v>100.1</c:v>
                </c:pt>
                <c:pt idx="73">
                  <c:v>97.4</c:v>
                </c:pt>
                <c:pt idx="74">
                  <c:v>101</c:v>
                </c:pt>
                <c:pt idx="75">
                  <c:v>96.1</c:v>
                </c:pt>
                <c:pt idx="76">
                  <c:v>98.1</c:v>
                </c:pt>
                <c:pt idx="77">
                  <c:v>95.5</c:v>
                </c:pt>
                <c:pt idx="78">
                  <c:v>96.6</c:v>
                </c:pt>
                <c:pt idx="79">
                  <c:v>99.1</c:v>
                </c:pt>
                <c:pt idx="80">
                  <c:v>100.9</c:v>
                </c:pt>
                <c:pt idx="81">
                  <c:v>96.3</c:v>
                </c:pt>
                <c:pt idx="82">
                  <c:v>95.7</c:v>
                </c:pt>
                <c:pt idx="83">
                  <c:v>92.9</c:v>
                </c:pt>
                <c:pt idx="84">
                  <c:v>96</c:v>
                </c:pt>
                <c:pt idx="85">
                  <c:v>93.7</c:v>
                </c:pt>
                <c:pt idx="86">
                  <c:v>93.7</c:v>
                </c:pt>
                <c:pt idx="87">
                  <c:v>94.6</c:v>
                </c:pt>
                <c:pt idx="88">
                  <c:v>91.8</c:v>
                </c:pt>
                <c:pt idx="89">
                  <c:v>96.5</c:v>
                </c:pt>
                <c:pt idx="90">
                  <c:v>94</c:v>
                </c:pt>
                <c:pt idx="91">
                  <c:v>92.4</c:v>
                </c:pt>
                <c:pt idx="92">
                  <c:v>92.1</c:v>
                </c:pt>
                <c:pt idx="93">
                  <c:v>88.4</c:v>
                </c:pt>
                <c:pt idx="94">
                  <c:v>90.9</c:v>
                </c:pt>
                <c:pt idx="95">
                  <c:v>93.9</c:v>
                </c:pt>
                <c:pt idx="96">
                  <c:v>95.6</c:v>
                </c:pt>
                <c:pt idx="97">
                  <c:v>95.9</c:v>
                </c:pt>
                <c:pt idx="98">
                  <c:v>95.1</c:v>
                </c:pt>
                <c:pt idx="99">
                  <c:v>96.2</c:v>
                </c:pt>
                <c:pt idx="100">
                  <c:v>94.8</c:v>
                </c:pt>
                <c:pt idx="101">
                  <c:v>99.3</c:v>
                </c:pt>
                <c:pt idx="102">
                  <c:v>97.7</c:v>
                </c:pt>
                <c:pt idx="103">
                  <c:v>94.9</c:v>
                </c:pt>
                <c:pt idx="104">
                  <c:v>91.9</c:v>
                </c:pt>
                <c:pt idx="105">
                  <c:v>95.6</c:v>
                </c:pt>
                <c:pt idx="106">
                  <c:v>91.4</c:v>
                </c:pt>
                <c:pt idx="107">
                  <c:v>89.1</c:v>
                </c:pt>
                <c:pt idx="108">
                  <c:v>90.4</c:v>
                </c:pt>
                <c:pt idx="109">
                  <c:v>90.2</c:v>
                </c:pt>
                <c:pt idx="110">
                  <c:v>90.8</c:v>
                </c:pt>
                <c:pt idx="111">
                  <c:v>92.8</c:v>
                </c:pt>
                <c:pt idx="112">
                  <c:v>91.1</c:v>
                </c:pt>
                <c:pt idx="113">
                  <c:v>91.5</c:v>
                </c:pt>
                <c:pt idx="114">
                  <c:v>93.7</c:v>
                </c:pt>
                <c:pt idx="115">
                  <c:v>94.4</c:v>
                </c:pt>
                <c:pt idx="116">
                  <c:v>93.6</c:v>
                </c:pt>
                <c:pt idx="117">
                  <c:v>89.3</c:v>
                </c:pt>
                <c:pt idx="118">
                  <c:v>83.1</c:v>
                </c:pt>
                <c:pt idx="119">
                  <c:v>86.8</c:v>
                </c:pt>
                <c:pt idx="120">
                  <c:v>90.8</c:v>
                </c:pt>
                <c:pt idx="121">
                  <c:v>91.6</c:v>
                </c:pt>
                <c:pt idx="122">
                  <c:v>94.6</c:v>
                </c:pt>
                <c:pt idx="123">
                  <c:v>91.2</c:v>
                </c:pt>
                <c:pt idx="124">
                  <c:v>94.8</c:v>
                </c:pt>
                <c:pt idx="125">
                  <c:v>94.7</c:v>
                </c:pt>
                <c:pt idx="126">
                  <c:v>93.4</c:v>
                </c:pt>
                <c:pt idx="127">
                  <c:v>97.4</c:v>
                </c:pt>
                <c:pt idx="128">
                  <c:v>97.3</c:v>
                </c:pt>
                <c:pt idx="129">
                  <c:v>94.1</c:v>
                </c:pt>
                <c:pt idx="130">
                  <c:v>93</c:v>
                </c:pt>
                <c:pt idx="131">
                  <c:v>91.9</c:v>
                </c:pt>
                <c:pt idx="132">
                  <c:v>97.9</c:v>
                </c:pt>
                <c:pt idx="133">
                  <c:v>95.4</c:v>
                </c:pt>
                <c:pt idx="134">
                  <c:v>94.3</c:v>
                </c:pt>
                <c:pt idx="135">
                  <c:v>91.5</c:v>
                </c:pt>
                <c:pt idx="136">
                  <c:v>90.7</c:v>
                </c:pt>
                <c:pt idx="137">
                  <c:v>90.6</c:v>
                </c:pt>
                <c:pt idx="138">
                  <c:v>92</c:v>
                </c:pt>
                <c:pt idx="139">
                  <c:v>89.6</c:v>
                </c:pt>
                <c:pt idx="140">
                  <c:v>95.8</c:v>
                </c:pt>
                <c:pt idx="141">
                  <c:v>93.9</c:v>
                </c:pt>
                <c:pt idx="142">
                  <c:v>90.9</c:v>
                </c:pt>
                <c:pt idx="143">
                  <c:v>90.5</c:v>
                </c:pt>
                <c:pt idx="144">
                  <c:v>93</c:v>
                </c:pt>
                <c:pt idx="145">
                  <c:v>89.5</c:v>
                </c:pt>
                <c:pt idx="146">
                  <c:v>91.3</c:v>
                </c:pt>
                <c:pt idx="147">
                  <c:v>93.9</c:v>
                </c:pt>
                <c:pt idx="148">
                  <c:v>90.6</c:v>
                </c:pt>
                <c:pt idx="149">
                  <c:v>88.3</c:v>
                </c:pt>
                <c:pt idx="150">
                  <c:v>88.2</c:v>
                </c:pt>
                <c:pt idx="151">
                  <c:v>76.400000000000006</c:v>
                </c:pt>
                <c:pt idx="152">
                  <c:v>72.8</c:v>
                </c:pt>
                <c:pt idx="153">
                  <c:v>63.9</c:v>
                </c:pt>
                <c:pt idx="154">
                  <c:v>66</c:v>
                </c:pt>
                <c:pt idx="155">
                  <c:v>65.5</c:v>
                </c:pt>
                <c:pt idx="156">
                  <c:v>66.8</c:v>
                </c:pt>
                <c:pt idx="157">
                  <c:v>70.400000000000006</c:v>
                </c:pt>
                <c:pt idx="158">
                  <c:v>87.7</c:v>
                </c:pt>
                <c:pt idx="159">
                  <c:v>81.8</c:v>
                </c:pt>
                <c:pt idx="160">
                  <c:v>78.3</c:v>
                </c:pt>
                <c:pt idx="161">
                  <c:v>82.1</c:v>
                </c:pt>
                <c:pt idx="162">
                  <c:v>82.9</c:v>
                </c:pt>
                <c:pt idx="163">
                  <c:v>82</c:v>
                </c:pt>
                <c:pt idx="164">
                  <c:v>83</c:v>
                </c:pt>
                <c:pt idx="165">
                  <c:v>78.3</c:v>
                </c:pt>
                <c:pt idx="166">
                  <c:v>69.099999999999994</c:v>
                </c:pt>
                <c:pt idx="167">
                  <c:v>68.2</c:v>
                </c:pt>
                <c:pt idx="168">
                  <c:v>67.5</c:v>
                </c:pt>
                <c:pt idx="169">
                  <c:v>68.8</c:v>
                </c:pt>
                <c:pt idx="170">
                  <c:v>76</c:v>
                </c:pt>
                <c:pt idx="171">
                  <c:v>77.2</c:v>
                </c:pt>
                <c:pt idx="172">
                  <c:v>79.2</c:v>
                </c:pt>
                <c:pt idx="173">
                  <c:v>80.400000000000006</c:v>
                </c:pt>
                <c:pt idx="174">
                  <c:v>76.599999999999994</c:v>
                </c:pt>
                <c:pt idx="175">
                  <c:v>76.099999999999994</c:v>
                </c:pt>
                <c:pt idx="176">
                  <c:v>75.599999999999994</c:v>
                </c:pt>
                <c:pt idx="177">
                  <c:v>73.3</c:v>
                </c:pt>
                <c:pt idx="178">
                  <c:v>85.3</c:v>
                </c:pt>
                <c:pt idx="179">
                  <c:v>91</c:v>
                </c:pt>
                <c:pt idx="180">
                  <c:v>89.3</c:v>
                </c:pt>
                <c:pt idx="181">
                  <c:v>86.6</c:v>
                </c:pt>
                <c:pt idx="182">
                  <c:v>85.9</c:v>
                </c:pt>
                <c:pt idx="183">
                  <c:v>85.6</c:v>
                </c:pt>
                <c:pt idx="184">
                  <c:v>80.3</c:v>
                </c:pt>
                <c:pt idx="185">
                  <c:v>81.5</c:v>
                </c:pt>
                <c:pt idx="186">
                  <c:v>77</c:v>
                </c:pt>
                <c:pt idx="187">
                  <c:v>77.3</c:v>
                </c:pt>
                <c:pt idx="188">
                  <c:v>77.900000000000006</c:v>
                </c:pt>
                <c:pt idx="189">
                  <c:v>82.7</c:v>
                </c:pt>
                <c:pt idx="190">
                  <c:v>81.2</c:v>
                </c:pt>
                <c:pt idx="191">
                  <c:v>88.2</c:v>
                </c:pt>
                <c:pt idx="192">
                  <c:v>94.3</c:v>
                </c:pt>
                <c:pt idx="193">
                  <c:v>93.2</c:v>
                </c:pt>
                <c:pt idx="194">
                  <c:v>91.5</c:v>
                </c:pt>
                <c:pt idx="195">
                  <c:v>92.6</c:v>
                </c:pt>
                <c:pt idx="196">
                  <c:v>92.8</c:v>
                </c:pt>
                <c:pt idx="197">
                  <c:v>91.2</c:v>
                </c:pt>
                <c:pt idx="198">
                  <c:v>89</c:v>
                </c:pt>
                <c:pt idx="199">
                  <c:v>91.7</c:v>
                </c:pt>
                <c:pt idx="200">
                  <c:v>91.5</c:v>
                </c:pt>
                <c:pt idx="201">
                  <c:v>92.7</c:v>
                </c:pt>
                <c:pt idx="202">
                  <c:v>91.6</c:v>
                </c:pt>
                <c:pt idx="203">
                  <c:v>95.1</c:v>
                </c:pt>
                <c:pt idx="204">
                  <c:v>97.6</c:v>
                </c:pt>
                <c:pt idx="205">
                  <c:v>95.1</c:v>
                </c:pt>
                <c:pt idx="206">
                  <c:v>90.3</c:v>
                </c:pt>
                <c:pt idx="207">
                  <c:v>92.5</c:v>
                </c:pt>
                <c:pt idx="208">
                  <c:v>89.8</c:v>
                </c:pt>
                <c:pt idx="209">
                  <c:v>92.7</c:v>
                </c:pt>
                <c:pt idx="210">
                  <c:v>94.4</c:v>
                </c:pt>
                <c:pt idx="211">
                  <c:v>96.2</c:v>
                </c:pt>
                <c:pt idx="212">
                  <c:v>88.9</c:v>
                </c:pt>
                <c:pt idx="213">
                  <c:v>90.2</c:v>
                </c:pt>
                <c:pt idx="214">
                  <c:v>88.2</c:v>
                </c:pt>
                <c:pt idx="215">
                  <c:v>91</c:v>
                </c:pt>
                <c:pt idx="216">
                  <c:v>89.3</c:v>
                </c:pt>
                <c:pt idx="217">
                  <c:v>88.5</c:v>
                </c:pt>
                <c:pt idx="218">
                  <c:v>93.7</c:v>
                </c:pt>
                <c:pt idx="219">
                  <c:v>92.7</c:v>
                </c:pt>
                <c:pt idx="220">
                  <c:v>89.4</c:v>
                </c:pt>
                <c:pt idx="221">
                  <c:v>92.4</c:v>
                </c:pt>
                <c:pt idx="222">
                  <c:v>94.7</c:v>
                </c:pt>
                <c:pt idx="223">
                  <c:v>95.3</c:v>
                </c:pt>
                <c:pt idx="224">
                  <c:v>94.7</c:v>
                </c:pt>
                <c:pt idx="225">
                  <c:v>96.5</c:v>
                </c:pt>
                <c:pt idx="226">
                  <c:v>99.2</c:v>
                </c:pt>
                <c:pt idx="227">
                  <c:v>96.9</c:v>
                </c:pt>
                <c:pt idx="228">
                  <c:v>97.4</c:v>
                </c:pt>
                <c:pt idx="229">
                  <c:v>99.7</c:v>
                </c:pt>
                <c:pt idx="230">
                  <c:v>100</c:v>
                </c:pt>
                <c:pt idx="231">
                  <c:v>101.4</c:v>
                </c:pt>
                <c:pt idx="232">
                  <c:v>103.2</c:v>
                </c:pt>
                <c:pt idx="233">
                  <c:v>104.5</c:v>
                </c:pt>
                <c:pt idx="234">
                  <c:v>107.1</c:v>
                </c:pt>
                <c:pt idx="235">
                  <c:v>104.4</c:v>
                </c:pt>
                <c:pt idx="236">
                  <c:v>106</c:v>
                </c:pt>
                <c:pt idx="237">
                  <c:v>105.6</c:v>
                </c:pt>
                <c:pt idx="238">
                  <c:v>107.2</c:v>
                </c:pt>
                <c:pt idx="239">
                  <c:v>102.1</c:v>
                </c:pt>
                <c:pt idx="240">
                  <c:v>106.6</c:v>
                </c:pt>
                <c:pt idx="241">
                  <c:v>110.4</c:v>
                </c:pt>
                <c:pt idx="242">
                  <c:v>106.5</c:v>
                </c:pt>
                <c:pt idx="243">
                  <c:v>108.7</c:v>
                </c:pt>
                <c:pt idx="244">
                  <c:v>106.5</c:v>
                </c:pt>
                <c:pt idx="245">
                  <c:v>105.6</c:v>
                </c:pt>
                <c:pt idx="246">
                  <c:v>105.2</c:v>
                </c:pt>
                <c:pt idx="247">
                  <c:v>104.4</c:v>
                </c:pt>
                <c:pt idx="248">
                  <c:v>100.9</c:v>
                </c:pt>
                <c:pt idx="249">
                  <c:v>97.4</c:v>
                </c:pt>
                <c:pt idx="250">
                  <c:v>102.7</c:v>
                </c:pt>
                <c:pt idx="251">
                  <c:v>100.5</c:v>
                </c:pt>
                <c:pt idx="252">
                  <c:v>103.9</c:v>
                </c:pt>
                <c:pt idx="253">
                  <c:v>108.1</c:v>
                </c:pt>
                <c:pt idx="254">
                  <c:v>105.7</c:v>
                </c:pt>
                <c:pt idx="255">
                  <c:v>104.6</c:v>
                </c:pt>
                <c:pt idx="256">
                  <c:v>106.8</c:v>
                </c:pt>
                <c:pt idx="257">
                  <c:v>107.3</c:v>
                </c:pt>
                <c:pt idx="258">
                  <c:v>106</c:v>
                </c:pt>
                <c:pt idx="259">
                  <c:v>104.5</c:v>
                </c:pt>
                <c:pt idx="260">
                  <c:v>107.2</c:v>
                </c:pt>
                <c:pt idx="261">
                  <c:v>103.2</c:v>
                </c:pt>
                <c:pt idx="262">
                  <c:v>107.2</c:v>
                </c:pt>
                <c:pt idx="263">
                  <c:v>105.4</c:v>
                </c:pt>
                <c:pt idx="264">
                  <c:v>112</c:v>
                </c:pt>
                <c:pt idx="265">
                  <c:v>111.3</c:v>
                </c:pt>
                <c:pt idx="266">
                  <c:v>107.1</c:v>
                </c:pt>
                <c:pt idx="267">
                  <c:v>109.2</c:v>
                </c:pt>
                <c:pt idx="268">
                  <c:v>110.7</c:v>
                </c:pt>
                <c:pt idx="269">
                  <c:v>106.4</c:v>
                </c:pt>
                <c:pt idx="270">
                  <c:v>108.3</c:v>
                </c:pt>
                <c:pt idx="271">
                  <c:v>107.3</c:v>
                </c:pt>
                <c:pt idx="272">
                  <c:v>106.8</c:v>
                </c:pt>
                <c:pt idx="273">
                  <c:v>105.8</c:v>
                </c:pt>
                <c:pt idx="274">
                  <c:v>107.6</c:v>
                </c:pt>
                <c:pt idx="275">
                  <c:v>98.4</c:v>
                </c:pt>
                <c:pt idx="276">
                  <c:v>94.7</c:v>
                </c:pt>
                <c:pt idx="277">
                  <c:v>90.6</c:v>
                </c:pt>
                <c:pt idx="278">
                  <c:v>91.5</c:v>
                </c:pt>
                <c:pt idx="279">
                  <c:v>88.4</c:v>
                </c:pt>
                <c:pt idx="280">
                  <c:v>92</c:v>
                </c:pt>
                <c:pt idx="281">
                  <c:v>92.6</c:v>
                </c:pt>
                <c:pt idx="282">
                  <c:v>92.4</c:v>
                </c:pt>
                <c:pt idx="283">
                  <c:v>91.5</c:v>
                </c:pt>
                <c:pt idx="284">
                  <c:v>81.8</c:v>
                </c:pt>
                <c:pt idx="285">
                  <c:v>82.7</c:v>
                </c:pt>
                <c:pt idx="286">
                  <c:v>83.9</c:v>
                </c:pt>
                <c:pt idx="287">
                  <c:v>88.8</c:v>
                </c:pt>
                <c:pt idx="288">
                  <c:v>93</c:v>
                </c:pt>
                <c:pt idx="289">
                  <c:v>90.7</c:v>
                </c:pt>
                <c:pt idx="290">
                  <c:v>95.7</c:v>
                </c:pt>
                <c:pt idx="291">
                  <c:v>93</c:v>
                </c:pt>
                <c:pt idx="292">
                  <c:v>96.9</c:v>
                </c:pt>
                <c:pt idx="293">
                  <c:v>92.4</c:v>
                </c:pt>
                <c:pt idx="294">
                  <c:v>88.1</c:v>
                </c:pt>
                <c:pt idx="295">
                  <c:v>87.6</c:v>
                </c:pt>
                <c:pt idx="296">
                  <c:v>86.1</c:v>
                </c:pt>
                <c:pt idx="297">
                  <c:v>80.599999999999994</c:v>
                </c:pt>
                <c:pt idx="298">
                  <c:v>84.2</c:v>
                </c:pt>
                <c:pt idx="299">
                  <c:v>86.7</c:v>
                </c:pt>
                <c:pt idx="300">
                  <c:v>82.4</c:v>
                </c:pt>
                <c:pt idx="301">
                  <c:v>79.900000000000006</c:v>
                </c:pt>
                <c:pt idx="302">
                  <c:v>77.599999999999994</c:v>
                </c:pt>
                <c:pt idx="303">
                  <c:v>86</c:v>
                </c:pt>
                <c:pt idx="304">
                  <c:v>92.1</c:v>
                </c:pt>
                <c:pt idx="305">
                  <c:v>89.7</c:v>
                </c:pt>
                <c:pt idx="306">
                  <c:v>90.9</c:v>
                </c:pt>
                <c:pt idx="307">
                  <c:v>89.3</c:v>
                </c:pt>
                <c:pt idx="308">
                  <c:v>87.7</c:v>
                </c:pt>
                <c:pt idx="309">
                  <c:v>89.6</c:v>
                </c:pt>
                <c:pt idx="310">
                  <c:v>93.7</c:v>
                </c:pt>
                <c:pt idx="311">
                  <c:v>92.6</c:v>
                </c:pt>
                <c:pt idx="312">
                  <c:v>103.8</c:v>
                </c:pt>
                <c:pt idx="313">
                  <c:v>94.4</c:v>
                </c:pt>
                <c:pt idx="314">
                  <c:v>95.8</c:v>
                </c:pt>
                <c:pt idx="315">
                  <c:v>94.2</c:v>
                </c:pt>
                <c:pt idx="316">
                  <c:v>90.2</c:v>
                </c:pt>
                <c:pt idx="317">
                  <c:v>95.6</c:v>
                </c:pt>
                <c:pt idx="318">
                  <c:v>96.7</c:v>
                </c:pt>
                <c:pt idx="319">
                  <c:v>95.9</c:v>
                </c:pt>
                <c:pt idx="320">
                  <c:v>94.2</c:v>
                </c:pt>
                <c:pt idx="321">
                  <c:v>91.7</c:v>
                </c:pt>
                <c:pt idx="322">
                  <c:v>92.8</c:v>
                </c:pt>
                <c:pt idx="323">
                  <c:v>97.1</c:v>
                </c:pt>
                <c:pt idx="324">
                  <c:v>95.5</c:v>
                </c:pt>
                <c:pt idx="325">
                  <c:v>94.1</c:v>
                </c:pt>
                <c:pt idx="326">
                  <c:v>92.6</c:v>
                </c:pt>
                <c:pt idx="327">
                  <c:v>87.7</c:v>
                </c:pt>
                <c:pt idx="328">
                  <c:v>86.9</c:v>
                </c:pt>
                <c:pt idx="329">
                  <c:v>96</c:v>
                </c:pt>
                <c:pt idx="330">
                  <c:v>96.5</c:v>
                </c:pt>
                <c:pt idx="331">
                  <c:v>89.1</c:v>
                </c:pt>
                <c:pt idx="332">
                  <c:v>76.900000000000006</c:v>
                </c:pt>
                <c:pt idx="333">
                  <c:v>74.2</c:v>
                </c:pt>
                <c:pt idx="334">
                  <c:v>81.599999999999994</c:v>
                </c:pt>
                <c:pt idx="335">
                  <c:v>91.5</c:v>
                </c:pt>
                <c:pt idx="336">
                  <c:v>91.2</c:v>
                </c:pt>
                <c:pt idx="337">
                  <c:v>86.7</c:v>
                </c:pt>
                <c:pt idx="338">
                  <c:v>88.9</c:v>
                </c:pt>
                <c:pt idx="339">
                  <c:v>87.4</c:v>
                </c:pt>
                <c:pt idx="340">
                  <c:v>79.099999999999994</c:v>
                </c:pt>
                <c:pt idx="341">
                  <c:v>84.9</c:v>
                </c:pt>
                <c:pt idx="342">
                  <c:v>84.7</c:v>
                </c:pt>
                <c:pt idx="343">
                  <c:v>82</c:v>
                </c:pt>
                <c:pt idx="344">
                  <c:v>85.4</c:v>
                </c:pt>
                <c:pt idx="345">
                  <c:v>93.6</c:v>
                </c:pt>
                <c:pt idx="346">
                  <c:v>92.1</c:v>
                </c:pt>
                <c:pt idx="347">
                  <c:v>91.7</c:v>
                </c:pt>
                <c:pt idx="348">
                  <c:v>96.9</c:v>
                </c:pt>
                <c:pt idx="349">
                  <c:v>91.3</c:v>
                </c:pt>
                <c:pt idx="350">
                  <c:v>88.4</c:v>
                </c:pt>
                <c:pt idx="351">
                  <c:v>87.1</c:v>
                </c:pt>
                <c:pt idx="352">
                  <c:v>88.3</c:v>
                </c:pt>
                <c:pt idx="353">
                  <c:v>85.3</c:v>
                </c:pt>
                <c:pt idx="354">
                  <c:v>90.4</c:v>
                </c:pt>
                <c:pt idx="355">
                  <c:v>83.4</c:v>
                </c:pt>
                <c:pt idx="356">
                  <c:v>83.4</c:v>
                </c:pt>
                <c:pt idx="357">
                  <c:v>80.900000000000006</c:v>
                </c:pt>
                <c:pt idx="358">
                  <c:v>76.099999999999994</c:v>
                </c:pt>
                <c:pt idx="359">
                  <c:v>75.5</c:v>
                </c:pt>
                <c:pt idx="360">
                  <c:v>78.400000000000006</c:v>
                </c:pt>
                <c:pt idx="361">
                  <c:v>70.8</c:v>
                </c:pt>
                <c:pt idx="362">
                  <c:v>69.5</c:v>
                </c:pt>
                <c:pt idx="363">
                  <c:v>62.6</c:v>
                </c:pt>
                <c:pt idx="364">
                  <c:v>59.8</c:v>
                </c:pt>
                <c:pt idx="365">
                  <c:v>56.4</c:v>
                </c:pt>
                <c:pt idx="366">
                  <c:v>61.2</c:v>
                </c:pt>
                <c:pt idx="367">
                  <c:v>63</c:v>
                </c:pt>
                <c:pt idx="368">
                  <c:v>70.3</c:v>
                </c:pt>
                <c:pt idx="369">
                  <c:v>57.6</c:v>
                </c:pt>
                <c:pt idx="370">
                  <c:v>55.3</c:v>
                </c:pt>
                <c:pt idx="371">
                  <c:v>60.1</c:v>
                </c:pt>
                <c:pt idx="372">
                  <c:v>61.2</c:v>
                </c:pt>
                <c:pt idx="373">
                  <c:v>56.3</c:v>
                </c:pt>
                <c:pt idx="374">
                  <c:v>57.3</c:v>
                </c:pt>
                <c:pt idx="375">
                  <c:v>65.099999999999994</c:v>
                </c:pt>
                <c:pt idx="376">
                  <c:v>68.7</c:v>
                </c:pt>
                <c:pt idx="377">
                  <c:v>70.8</c:v>
                </c:pt>
                <c:pt idx="378">
                  <c:v>66</c:v>
                </c:pt>
                <c:pt idx="379">
                  <c:v>65.7</c:v>
                </c:pt>
                <c:pt idx="380">
                  <c:v>73.5</c:v>
                </c:pt>
                <c:pt idx="381">
                  <c:v>70.599999999999994</c:v>
                </c:pt>
                <c:pt idx="382">
                  <c:v>67.400000000000006</c:v>
                </c:pt>
                <c:pt idx="383">
                  <c:v>72.5</c:v>
                </c:pt>
                <c:pt idx="384">
                  <c:v>74.400000000000006</c:v>
                </c:pt>
                <c:pt idx="385">
                  <c:v>73.599999999999994</c:v>
                </c:pt>
                <c:pt idx="386">
                  <c:v>73.599999999999994</c:v>
                </c:pt>
                <c:pt idx="387">
                  <c:v>72.2</c:v>
                </c:pt>
                <c:pt idx="388">
                  <c:v>73.599999999999994</c:v>
                </c:pt>
                <c:pt idx="389">
                  <c:v>76</c:v>
                </c:pt>
                <c:pt idx="390">
                  <c:v>67.8</c:v>
                </c:pt>
                <c:pt idx="391">
                  <c:v>68.900000000000006</c:v>
                </c:pt>
                <c:pt idx="392">
                  <c:v>68.2</c:v>
                </c:pt>
                <c:pt idx="393">
                  <c:v>67.7</c:v>
                </c:pt>
                <c:pt idx="394">
                  <c:v>71.599999999999994</c:v>
                </c:pt>
                <c:pt idx="395">
                  <c:v>74.5</c:v>
                </c:pt>
                <c:pt idx="396">
                  <c:v>74.2</c:v>
                </c:pt>
                <c:pt idx="397">
                  <c:v>77.5</c:v>
                </c:pt>
                <c:pt idx="398">
                  <c:v>67.5</c:v>
                </c:pt>
                <c:pt idx="399">
                  <c:v>69.8</c:v>
                </c:pt>
                <c:pt idx="400">
                  <c:v>74.3</c:v>
                </c:pt>
                <c:pt idx="401">
                  <c:v>71.5</c:v>
                </c:pt>
                <c:pt idx="402">
                  <c:v>63.7</c:v>
                </c:pt>
                <c:pt idx="403">
                  <c:v>55.8</c:v>
                </c:pt>
                <c:pt idx="404">
                  <c:v>59.5</c:v>
                </c:pt>
                <c:pt idx="405">
                  <c:v>60.8</c:v>
                </c:pt>
                <c:pt idx="406">
                  <c:v>63.7</c:v>
                </c:pt>
                <c:pt idx="407">
                  <c:v>69.900000000000006</c:v>
                </c:pt>
                <c:pt idx="408">
                  <c:v>75</c:v>
                </c:pt>
                <c:pt idx="409">
                  <c:v>75.3</c:v>
                </c:pt>
                <c:pt idx="410">
                  <c:v>76.2</c:v>
                </c:pt>
                <c:pt idx="411">
                  <c:v>76.400000000000006</c:v>
                </c:pt>
                <c:pt idx="412">
                  <c:v>79.3</c:v>
                </c:pt>
                <c:pt idx="413">
                  <c:v>73.2</c:v>
                </c:pt>
                <c:pt idx="414">
                  <c:v>72.3</c:v>
                </c:pt>
                <c:pt idx="415">
                  <c:v>74.3</c:v>
                </c:pt>
                <c:pt idx="416">
                  <c:v>78.3</c:v>
                </c:pt>
                <c:pt idx="417">
                  <c:v>82.6</c:v>
                </c:pt>
                <c:pt idx="418">
                  <c:v>82.7</c:v>
                </c:pt>
                <c:pt idx="419">
                  <c:v>72.900000000000006</c:v>
                </c:pt>
                <c:pt idx="420">
                  <c:v>73.8</c:v>
                </c:pt>
                <c:pt idx="421">
                  <c:v>77.599999999999994</c:v>
                </c:pt>
                <c:pt idx="422">
                  <c:v>78.599999999999994</c:v>
                </c:pt>
                <c:pt idx="423">
                  <c:v>76.400000000000006</c:v>
                </c:pt>
                <c:pt idx="424">
                  <c:v>84.5</c:v>
                </c:pt>
                <c:pt idx="425">
                  <c:v>84.1</c:v>
                </c:pt>
                <c:pt idx="426">
                  <c:v>85.1</c:v>
                </c:pt>
                <c:pt idx="427">
                  <c:v>82.1</c:v>
                </c:pt>
                <c:pt idx="428">
                  <c:v>77.5</c:v>
                </c:pt>
                <c:pt idx="429">
                  <c:v>73.2</c:v>
                </c:pt>
                <c:pt idx="430">
                  <c:v>75.099999999999994</c:v>
                </c:pt>
                <c:pt idx="431">
                  <c:v>82.5</c:v>
                </c:pt>
                <c:pt idx="432">
                  <c:v>81.2</c:v>
                </c:pt>
                <c:pt idx="433">
                  <c:v>81.599999999999994</c:v>
                </c:pt>
                <c:pt idx="434">
                  <c:v>80</c:v>
                </c:pt>
                <c:pt idx="435">
                  <c:v>84.1</c:v>
                </c:pt>
                <c:pt idx="436">
                  <c:v>81.900000000000006</c:v>
                </c:pt>
                <c:pt idx="437">
                  <c:v>82.5</c:v>
                </c:pt>
                <c:pt idx="438">
                  <c:v>81.8</c:v>
                </c:pt>
                <c:pt idx="439">
                  <c:v>82.5</c:v>
                </c:pt>
                <c:pt idx="440">
                  <c:v>84.6</c:v>
                </c:pt>
                <c:pt idx="441">
                  <c:v>86.9</c:v>
                </c:pt>
                <c:pt idx="442">
                  <c:v>88.8</c:v>
                </c:pt>
                <c:pt idx="443">
                  <c:v>93.6</c:v>
                </c:pt>
                <c:pt idx="444">
                  <c:v>98.1</c:v>
                </c:pt>
                <c:pt idx="445">
                  <c:v>95.4</c:v>
                </c:pt>
                <c:pt idx="446">
                  <c:v>93</c:v>
                </c:pt>
                <c:pt idx="447">
                  <c:v>95.9</c:v>
                </c:pt>
                <c:pt idx="448">
                  <c:v>90.7</c:v>
                </c:pt>
                <c:pt idx="449">
                  <c:v>96.1</c:v>
                </c:pt>
                <c:pt idx="450">
                  <c:v>93.1</c:v>
                </c:pt>
                <c:pt idx="451">
                  <c:v>91.9</c:v>
                </c:pt>
                <c:pt idx="452">
                  <c:v>87.2</c:v>
                </c:pt>
                <c:pt idx="453">
                  <c:v>90</c:v>
                </c:pt>
                <c:pt idx="454">
                  <c:v>91.3</c:v>
                </c:pt>
                <c:pt idx="455">
                  <c:v>92.6</c:v>
                </c:pt>
                <c:pt idx="456">
                  <c:v>92</c:v>
                </c:pt>
                <c:pt idx="457">
                  <c:v>91.7</c:v>
                </c:pt>
                <c:pt idx="458">
                  <c:v>91</c:v>
                </c:pt>
                <c:pt idx="459">
                  <c:v>89</c:v>
                </c:pt>
                <c:pt idx="460">
                  <c:v>94.7</c:v>
                </c:pt>
                <c:pt idx="461">
                  <c:v>93.5</c:v>
                </c:pt>
                <c:pt idx="462">
                  <c:v>90</c:v>
                </c:pt>
                <c:pt idx="463">
                  <c:v>89.8</c:v>
                </c:pt>
                <c:pt idx="464">
                  <c:v>91.2</c:v>
                </c:pt>
                <c:pt idx="465">
                  <c:v>87.2</c:v>
                </c:pt>
                <c:pt idx="466">
                  <c:v>93.8</c:v>
                </c:pt>
                <c:pt idx="467">
                  <c:v>98.2</c:v>
                </c:pt>
                <c:pt idx="468">
                  <c:v>98.5</c:v>
                </c:pt>
                <c:pt idx="469">
                  <c:v>96.3</c:v>
                </c:pt>
                <c:pt idx="470">
                  <c:v>96.9</c:v>
                </c:pt>
                <c:pt idx="471">
                  <c:v>97</c:v>
                </c:pt>
                <c:pt idx="472">
                  <c:v>97.1</c:v>
                </c:pt>
                <c:pt idx="473">
                  <c:v>95</c:v>
                </c:pt>
                <c:pt idx="474">
                  <c:v>93.4</c:v>
                </c:pt>
                <c:pt idx="475">
                  <c:v>96.8</c:v>
                </c:pt>
                <c:pt idx="476">
                  <c:v>95.1</c:v>
                </c:pt>
                <c:pt idx="477">
                  <c:v>100.7</c:v>
                </c:pt>
                <c:pt idx="478">
                  <c:v>98.5</c:v>
                </c:pt>
                <c:pt idx="479">
                  <c:v>95.9</c:v>
                </c:pt>
                <c:pt idx="480">
                  <c:v>95.7</c:v>
                </c:pt>
                <c:pt idx="481">
                  <c:v>99.7</c:v>
                </c:pt>
                <c:pt idx="482">
                  <c:v>101.4</c:v>
                </c:pt>
                <c:pt idx="483">
                  <c:v>98.8</c:v>
                </c:pt>
                <c:pt idx="484">
                  <c:v>98</c:v>
                </c:pt>
                <c:pt idx="485">
                  <c:v>98.2</c:v>
                </c:pt>
                <c:pt idx="486">
                  <c:v>97.9</c:v>
                </c:pt>
                <c:pt idx="487">
                  <c:v>96.2</c:v>
                </c:pt>
                <c:pt idx="488">
                  <c:v>100.1</c:v>
                </c:pt>
                <c:pt idx="489">
                  <c:v>98.6</c:v>
                </c:pt>
                <c:pt idx="490">
                  <c:v>97.5</c:v>
                </c:pt>
                <c:pt idx="491">
                  <c:v>98.3</c:v>
                </c:pt>
                <c:pt idx="492">
                  <c:v>91.2</c:v>
                </c:pt>
                <c:pt idx="493">
                  <c:v>93.8</c:v>
                </c:pt>
                <c:pt idx="494">
                  <c:v>98.4</c:v>
                </c:pt>
                <c:pt idx="495">
                  <c:v>97.2</c:v>
                </c:pt>
                <c:pt idx="496">
                  <c:v>100</c:v>
                </c:pt>
                <c:pt idx="497">
                  <c:v>98.2</c:v>
                </c:pt>
                <c:pt idx="498">
                  <c:v>98.4</c:v>
                </c:pt>
                <c:pt idx="499">
                  <c:v>89.8</c:v>
                </c:pt>
                <c:pt idx="500">
                  <c:v>93.2</c:v>
                </c:pt>
                <c:pt idx="501">
                  <c:v>95.5</c:v>
                </c:pt>
                <c:pt idx="502">
                  <c:v>96.8</c:v>
                </c:pt>
                <c:pt idx="503">
                  <c:v>99.3</c:v>
                </c:pt>
                <c:pt idx="504">
                  <c:v>99.8</c:v>
                </c:pt>
                <c:pt idx="505">
                  <c:v>101</c:v>
                </c:pt>
                <c:pt idx="506">
                  <c:v>89.1</c:v>
                </c:pt>
                <c:pt idx="507">
                  <c:v>71.8</c:v>
                </c:pt>
                <c:pt idx="508">
                  <c:v>72.3</c:v>
                </c:pt>
                <c:pt idx="509">
                  <c:v>78.099999999999994</c:v>
                </c:pt>
                <c:pt idx="510">
                  <c:v>72.5</c:v>
                </c:pt>
                <c:pt idx="511">
                  <c:v>74.099999999999994</c:v>
                </c:pt>
                <c:pt idx="512">
                  <c:v>80.400000000000006</c:v>
                </c:pt>
                <c:pt idx="513">
                  <c:v>81.8</c:v>
                </c:pt>
                <c:pt idx="514">
                  <c:v>76.900000000000006</c:v>
                </c:pt>
                <c:pt idx="515">
                  <c:v>80.7</c:v>
                </c:pt>
                <c:pt idx="516">
                  <c:v>79</c:v>
                </c:pt>
                <c:pt idx="517">
                  <c:v>76.8</c:v>
                </c:pt>
                <c:pt idx="518">
                  <c:v>84.9</c:v>
                </c:pt>
                <c:pt idx="519">
                  <c:v>88.3</c:v>
                </c:pt>
                <c:pt idx="520">
                  <c:v>82.9</c:v>
                </c:pt>
                <c:pt idx="521">
                  <c:v>85.5</c:v>
                </c:pt>
                <c:pt idx="522">
                  <c:v>81.2</c:v>
                </c:pt>
                <c:pt idx="523">
                  <c:v>70.3</c:v>
                </c:pt>
                <c:pt idx="524">
                  <c:v>72.8</c:v>
                </c:pt>
                <c:pt idx="525">
                  <c:v>71.7</c:v>
                </c:pt>
                <c:pt idx="526">
                  <c:v>67.400000000000006</c:v>
                </c:pt>
                <c:pt idx="527">
                  <c:v>70.599999999999994</c:v>
                </c:pt>
                <c:pt idx="528">
                  <c:v>67.2</c:v>
                </c:pt>
                <c:pt idx="529">
                  <c:v>62.8</c:v>
                </c:pt>
                <c:pt idx="530">
                  <c:v>59.4</c:v>
                </c:pt>
                <c:pt idx="531">
                  <c:v>65.2</c:v>
                </c:pt>
                <c:pt idx="532">
                  <c:v>58.4</c:v>
                </c:pt>
                <c:pt idx="533">
                  <c:v>50</c:v>
                </c:pt>
                <c:pt idx="534">
                  <c:v>51.5</c:v>
                </c:pt>
                <c:pt idx="535">
                  <c:v>58.2</c:v>
                </c:pt>
                <c:pt idx="536">
                  <c:v>58.6</c:v>
                </c:pt>
                <c:pt idx="537">
                  <c:v>59.9</c:v>
                </c:pt>
                <c:pt idx="538">
                  <c:v>56.7</c:v>
                </c:pt>
                <c:pt idx="539">
                  <c:v>59.8</c:v>
                </c:pt>
                <c:pt idx="540">
                  <c:v>64.900000000000006</c:v>
                </c:pt>
                <c:pt idx="541">
                  <c:v>66.900000000000006</c:v>
                </c:pt>
                <c:pt idx="542">
                  <c:v>62</c:v>
                </c:pt>
                <c:pt idx="543">
                  <c:v>63.7</c:v>
                </c:pt>
                <c:pt idx="544">
                  <c:v>59</c:v>
                </c:pt>
                <c:pt idx="545">
                  <c:v>64.2</c:v>
                </c:pt>
                <c:pt idx="546">
                  <c:v>71.5</c:v>
                </c:pt>
                <c:pt idx="547">
                  <c:v>69.400000000000006</c:v>
                </c:pt>
                <c:pt idx="548">
                  <c:v>67.8</c:v>
                </c:pt>
                <c:pt idx="549">
                  <c:v>63.8</c:v>
                </c:pt>
                <c:pt idx="550">
                  <c:v>61.3</c:v>
                </c:pt>
                <c:pt idx="551">
                  <c:v>69.7</c:v>
                </c:pt>
                <c:pt idx="552">
                  <c:v>79</c:v>
                </c:pt>
                <c:pt idx="553">
                  <c:v>76.900000000000006</c:v>
                </c:pt>
                <c:pt idx="554">
                  <c:v>79.400000000000006</c:v>
                </c:pt>
                <c:pt idx="555">
                  <c:v>77.2</c:v>
                </c:pt>
                <c:pt idx="556">
                  <c:v>69.099999999999994</c:v>
                </c:pt>
                <c:pt idx="557">
                  <c:v>68.2</c:v>
                </c:pt>
                <c:pt idx="558">
                  <c:v>66.400000000000006</c:v>
                </c:pt>
                <c:pt idx="559">
                  <c:v>67.900000000000006</c:v>
                </c:pt>
                <c:pt idx="560">
                  <c:v>70.099999999999994</c:v>
                </c:pt>
                <c:pt idx="561">
                  <c:v>70.5</c:v>
                </c:pt>
              </c:numCache>
            </c:numRef>
          </c:val>
          <c:smooth val="0"/>
          <c:extLst>
            <c:ext xmlns:c16="http://schemas.microsoft.com/office/drawing/2014/chart" uri="{C3380CC4-5D6E-409C-BE32-E72D297353CC}">
              <c16:uniqueId val="{00000001-9528-4794-8EDB-D70743701E88}"/>
            </c:ext>
          </c:extLst>
        </c:ser>
        <c:ser>
          <c:idx val="3"/>
          <c:order val="3"/>
          <c:spPr>
            <a:ln w="28575" cap="rnd">
              <a:solidFill>
                <a:srgbClr val="002855"/>
              </a:solidFill>
              <a:prstDash val="dash"/>
              <a:round/>
            </a:ln>
            <a:effectLst/>
          </c:spPr>
          <c:marker>
            <c:symbol val="none"/>
          </c:marker>
          <c:dLbls>
            <c:dLbl>
              <c:idx val="0"/>
              <c:layout>
                <c:manualLayout>
                  <c:x val="0.32388158715459231"/>
                  <c:y val="2.3547333353126115E-2"/>
                </c:manualLayout>
              </c:layout>
              <c:tx>
                <c:rich>
                  <a:bodyPr/>
                  <a:lstStyle/>
                  <a:p>
                    <a:fld id="{AF7C1C2D-456E-4914-B44A-2898D6BEA0E7}" type="CELLRANGE">
                      <a:rPr lang="en-US" dirty="0"/>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9528-4794-8EDB-D70743701E88}"/>
                </c:ext>
              </c:extLst>
            </c:dLbl>
            <c:dLbl>
              <c:idx val="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3-9528-4794-8EDB-D70743701E88}"/>
                </c:ext>
              </c:extLst>
            </c:dLbl>
            <c:dLbl>
              <c:idx val="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4-9528-4794-8EDB-D70743701E88}"/>
                </c:ext>
              </c:extLst>
            </c:dLbl>
            <c:dLbl>
              <c:idx val="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5-9528-4794-8EDB-D70743701E88}"/>
                </c:ext>
              </c:extLst>
            </c:dLbl>
            <c:dLbl>
              <c:idx val="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6-9528-4794-8EDB-D70743701E88}"/>
                </c:ext>
              </c:extLst>
            </c:dLbl>
            <c:dLbl>
              <c:idx val="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7-9528-4794-8EDB-D70743701E88}"/>
                </c:ext>
              </c:extLst>
            </c:dLbl>
            <c:dLbl>
              <c:idx val="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8-9528-4794-8EDB-D70743701E88}"/>
                </c:ext>
              </c:extLst>
            </c:dLbl>
            <c:dLbl>
              <c:idx val="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9-9528-4794-8EDB-D70743701E88}"/>
                </c:ext>
              </c:extLst>
            </c:dLbl>
            <c:dLbl>
              <c:idx val="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A-9528-4794-8EDB-D70743701E88}"/>
                </c:ext>
              </c:extLst>
            </c:dLbl>
            <c:dLbl>
              <c:idx val="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B-9528-4794-8EDB-D70743701E88}"/>
                </c:ext>
              </c:extLst>
            </c:dLbl>
            <c:dLbl>
              <c:idx val="1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C-9528-4794-8EDB-D70743701E88}"/>
                </c:ext>
              </c:extLst>
            </c:dLbl>
            <c:dLbl>
              <c:idx val="1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D-9528-4794-8EDB-D70743701E88}"/>
                </c:ext>
              </c:extLst>
            </c:dLbl>
            <c:dLbl>
              <c:idx val="1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E-9528-4794-8EDB-D70743701E88}"/>
                </c:ext>
              </c:extLst>
            </c:dLbl>
            <c:dLbl>
              <c:idx val="1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F-9528-4794-8EDB-D70743701E88}"/>
                </c:ext>
              </c:extLst>
            </c:dLbl>
            <c:dLbl>
              <c:idx val="1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0-9528-4794-8EDB-D70743701E88}"/>
                </c:ext>
              </c:extLst>
            </c:dLbl>
            <c:dLbl>
              <c:idx val="1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1-9528-4794-8EDB-D70743701E88}"/>
                </c:ext>
              </c:extLst>
            </c:dLbl>
            <c:dLbl>
              <c:idx val="1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2-9528-4794-8EDB-D70743701E88}"/>
                </c:ext>
              </c:extLst>
            </c:dLbl>
            <c:dLbl>
              <c:idx val="1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3-9528-4794-8EDB-D70743701E88}"/>
                </c:ext>
              </c:extLst>
            </c:dLbl>
            <c:dLbl>
              <c:idx val="1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4-9528-4794-8EDB-D70743701E88}"/>
                </c:ext>
              </c:extLst>
            </c:dLbl>
            <c:dLbl>
              <c:idx val="1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5-9528-4794-8EDB-D70743701E88}"/>
                </c:ext>
              </c:extLst>
            </c:dLbl>
            <c:dLbl>
              <c:idx val="2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6-9528-4794-8EDB-D70743701E88}"/>
                </c:ext>
              </c:extLst>
            </c:dLbl>
            <c:dLbl>
              <c:idx val="2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7-9528-4794-8EDB-D70743701E88}"/>
                </c:ext>
              </c:extLst>
            </c:dLbl>
            <c:dLbl>
              <c:idx val="2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8-9528-4794-8EDB-D70743701E88}"/>
                </c:ext>
              </c:extLst>
            </c:dLbl>
            <c:dLbl>
              <c:idx val="2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9-9528-4794-8EDB-D70743701E88}"/>
                </c:ext>
              </c:extLst>
            </c:dLbl>
            <c:dLbl>
              <c:idx val="2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A-9528-4794-8EDB-D70743701E88}"/>
                </c:ext>
              </c:extLst>
            </c:dLbl>
            <c:dLbl>
              <c:idx val="2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B-9528-4794-8EDB-D70743701E88}"/>
                </c:ext>
              </c:extLst>
            </c:dLbl>
            <c:dLbl>
              <c:idx val="2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C-9528-4794-8EDB-D70743701E88}"/>
                </c:ext>
              </c:extLst>
            </c:dLbl>
            <c:dLbl>
              <c:idx val="2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D-9528-4794-8EDB-D70743701E88}"/>
                </c:ext>
              </c:extLst>
            </c:dLbl>
            <c:dLbl>
              <c:idx val="2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E-9528-4794-8EDB-D70743701E88}"/>
                </c:ext>
              </c:extLst>
            </c:dLbl>
            <c:dLbl>
              <c:idx val="2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F-9528-4794-8EDB-D70743701E88}"/>
                </c:ext>
              </c:extLst>
            </c:dLbl>
            <c:dLbl>
              <c:idx val="3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0-9528-4794-8EDB-D70743701E88}"/>
                </c:ext>
              </c:extLst>
            </c:dLbl>
            <c:dLbl>
              <c:idx val="3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1-9528-4794-8EDB-D70743701E88}"/>
                </c:ext>
              </c:extLst>
            </c:dLbl>
            <c:dLbl>
              <c:idx val="3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2-9528-4794-8EDB-D70743701E88}"/>
                </c:ext>
              </c:extLst>
            </c:dLbl>
            <c:dLbl>
              <c:idx val="3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3-9528-4794-8EDB-D70743701E88}"/>
                </c:ext>
              </c:extLst>
            </c:dLbl>
            <c:dLbl>
              <c:idx val="3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4-9528-4794-8EDB-D70743701E88}"/>
                </c:ext>
              </c:extLst>
            </c:dLbl>
            <c:dLbl>
              <c:idx val="3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5-9528-4794-8EDB-D70743701E88}"/>
                </c:ext>
              </c:extLst>
            </c:dLbl>
            <c:dLbl>
              <c:idx val="3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6-9528-4794-8EDB-D70743701E88}"/>
                </c:ext>
              </c:extLst>
            </c:dLbl>
            <c:dLbl>
              <c:idx val="3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7-9528-4794-8EDB-D70743701E88}"/>
                </c:ext>
              </c:extLst>
            </c:dLbl>
            <c:dLbl>
              <c:idx val="3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8-9528-4794-8EDB-D70743701E88}"/>
                </c:ext>
              </c:extLst>
            </c:dLbl>
            <c:dLbl>
              <c:idx val="3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9-9528-4794-8EDB-D70743701E88}"/>
                </c:ext>
              </c:extLst>
            </c:dLbl>
            <c:dLbl>
              <c:idx val="4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A-9528-4794-8EDB-D70743701E88}"/>
                </c:ext>
              </c:extLst>
            </c:dLbl>
            <c:dLbl>
              <c:idx val="4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B-9528-4794-8EDB-D70743701E88}"/>
                </c:ext>
              </c:extLst>
            </c:dLbl>
            <c:dLbl>
              <c:idx val="4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C-9528-4794-8EDB-D70743701E88}"/>
                </c:ext>
              </c:extLst>
            </c:dLbl>
            <c:dLbl>
              <c:idx val="4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D-9528-4794-8EDB-D70743701E88}"/>
                </c:ext>
              </c:extLst>
            </c:dLbl>
            <c:dLbl>
              <c:idx val="4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E-9528-4794-8EDB-D70743701E88}"/>
                </c:ext>
              </c:extLst>
            </c:dLbl>
            <c:dLbl>
              <c:idx val="4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F-9528-4794-8EDB-D70743701E88}"/>
                </c:ext>
              </c:extLst>
            </c:dLbl>
            <c:dLbl>
              <c:idx val="4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0-9528-4794-8EDB-D70743701E88}"/>
                </c:ext>
              </c:extLst>
            </c:dLbl>
            <c:dLbl>
              <c:idx val="4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1-9528-4794-8EDB-D70743701E88}"/>
                </c:ext>
              </c:extLst>
            </c:dLbl>
            <c:dLbl>
              <c:idx val="4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2-9528-4794-8EDB-D70743701E88}"/>
                </c:ext>
              </c:extLst>
            </c:dLbl>
            <c:dLbl>
              <c:idx val="4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3-9528-4794-8EDB-D70743701E88}"/>
                </c:ext>
              </c:extLst>
            </c:dLbl>
            <c:dLbl>
              <c:idx val="5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4-9528-4794-8EDB-D70743701E88}"/>
                </c:ext>
              </c:extLst>
            </c:dLbl>
            <c:dLbl>
              <c:idx val="5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5-9528-4794-8EDB-D70743701E88}"/>
                </c:ext>
              </c:extLst>
            </c:dLbl>
            <c:dLbl>
              <c:idx val="5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6-9528-4794-8EDB-D70743701E88}"/>
                </c:ext>
              </c:extLst>
            </c:dLbl>
            <c:dLbl>
              <c:idx val="5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7-9528-4794-8EDB-D70743701E88}"/>
                </c:ext>
              </c:extLst>
            </c:dLbl>
            <c:dLbl>
              <c:idx val="5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8-9528-4794-8EDB-D70743701E88}"/>
                </c:ext>
              </c:extLst>
            </c:dLbl>
            <c:dLbl>
              <c:idx val="5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9-9528-4794-8EDB-D70743701E88}"/>
                </c:ext>
              </c:extLst>
            </c:dLbl>
            <c:dLbl>
              <c:idx val="5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A-9528-4794-8EDB-D70743701E88}"/>
                </c:ext>
              </c:extLst>
            </c:dLbl>
            <c:dLbl>
              <c:idx val="5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B-9528-4794-8EDB-D70743701E88}"/>
                </c:ext>
              </c:extLst>
            </c:dLbl>
            <c:dLbl>
              <c:idx val="5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C-9528-4794-8EDB-D70743701E88}"/>
                </c:ext>
              </c:extLst>
            </c:dLbl>
            <c:dLbl>
              <c:idx val="5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D-9528-4794-8EDB-D70743701E88}"/>
                </c:ext>
              </c:extLst>
            </c:dLbl>
            <c:dLbl>
              <c:idx val="6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E-9528-4794-8EDB-D70743701E88}"/>
                </c:ext>
              </c:extLst>
            </c:dLbl>
            <c:dLbl>
              <c:idx val="6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F-9528-4794-8EDB-D70743701E88}"/>
                </c:ext>
              </c:extLst>
            </c:dLbl>
            <c:dLbl>
              <c:idx val="6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0-9528-4794-8EDB-D70743701E88}"/>
                </c:ext>
              </c:extLst>
            </c:dLbl>
            <c:dLbl>
              <c:idx val="6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1-9528-4794-8EDB-D70743701E88}"/>
                </c:ext>
              </c:extLst>
            </c:dLbl>
            <c:dLbl>
              <c:idx val="6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2-9528-4794-8EDB-D70743701E88}"/>
                </c:ext>
              </c:extLst>
            </c:dLbl>
            <c:dLbl>
              <c:idx val="6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3-9528-4794-8EDB-D70743701E88}"/>
                </c:ext>
              </c:extLst>
            </c:dLbl>
            <c:dLbl>
              <c:idx val="6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4-9528-4794-8EDB-D70743701E88}"/>
                </c:ext>
              </c:extLst>
            </c:dLbl>
            <c:dLbl>
              <c:idx val="6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5-9528-4794-8EDB-D70743701E88}"/>
                </c:ext>
              </c:extLst>
            </c:dLbl>
            <c:dLbl>
              <c:idx val="6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6-9528-4794-8EDB-D70743701E88}"/>
                </c:ext>
              </c:extLst>
            </c:dLbl>
            <c:dLbl>
              <c:idx val="6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7-9528-4794-8EDB-D70743701E88}"/>
                </c:ext>
              </c:extLst>
            </c:dLbl>
            <c:dLbl>
              <c:idx val="7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8-9528-4794-8EDB-D70743701E88}"/>
                </c:ext>
              </c:extLst>
            </c:dLbl>
            <c:dLbl>
              <c:idx val="7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9-9528-4794-8EDB-D70743701E88}"/>
                </c:ext>
              </c:extLst>
            </c:dLbl>
            <c:dLbl>
              <c:idx val="7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A-9528-4794-8EDB-D70743701E88}"/>
                </c:ext>
              </c:extLst>
            </c:dLbl>
            <c:dLbl>
              <c:idx val="7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B-9528-4794-8EDB-D70743701E88}"/>
                </c:ext>
              </c:extLst>
            </c:dLbl>
            <c:dLbl>
              <c:idx val="7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C-9528-4794-8EDB-D70743701E88}"/>
                </c:ext>
              </c:extLst>
            </c:dLbl>
            <c:dLbl>
              <c:idx val="7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D-9528-4794-8EDB-D70743701E88}"/>
                </c:ext>
              </c:extLst>
            </c:dLbl>
            <c:dLbl>
              <c:idx val="7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E-9528-4794-8EDB-D70743701E88}"/>
                </c:ext>
              </c:extLst>
            </c:dLbl>
            <c:dLbl>
              <c:idx val="7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F-9528-4794-8EDB-D70743701E88}"/>
                </c:ext>
              </c:extLst>
            </c:dLbl>
            <c:dLbl>
              <c:idx val="7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0-9528-4794-8EDB-D70743701E88}"/>
                </c:ext>
              </c:extLst>
            </c:dLbl>
            <c:dLbl>
              <c:idx val="7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1-9528-4794-8EDB-D70743701E88}"/>
                </c:ext>
              </c:extLst>
            </c:dLbl>
            <c:dLbl>
              <c:idx val="8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2-9528-4794-8EDB-D70743701E88}"/>
                </c:ext>
              </c:extLst>
            </c:dLbl>
            <c:dLbl>
              <c:idx val="8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3-9528-4794-8EDB-D70743701E88}"/>
                </c:ext>
              </c:extLst>
            </c:dLbl>
            <c:dLbl>
              <c:idx val="8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4-9528-4794-8EDB-D70743701E88}"/>
                </c:ext>
              </c:extLst>
            </c:dLbl>
            <c:dLbl>
              <c:idx val="8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5-9528-4794-8EDB-D70743701E88}"/>
                </c:ext>
              </c:extLst>
            </c:dLbl>
            <c:dLbl>
              <c:idx val="8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6-9528-4794-8EDB-D70743701E88}"/>
                </c:ext>
              </c:extLst>
            </c:dLbl>
            <c:dLbl>
              <c:idx val="8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7-9528-4794-8EDB-D70743701E88}"/>
                </c:ext>
              </c:extLst>
            </c:dLbl>
            <c:dLbl>
              <c:idx val="8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8-9528-4794-8EDB-D70743701E88}"/>
                </c:ext>
              </c:extLst>
            </c:dLbl>
            <c:dLbl>
              <c:idx val="8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9-9528-4794-8EDB-D70743701E88}"/>
                </c:ext>
              </c:extLst>
            </c:dLbl>
            <c:dLbl>
              <c:idx val="8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A-9528-4794-8EDB-D70743701E88}"/>
                </c:ext>
              </c:extLst>
            </c:dLbl>
            <c:dLbl>
              <c:idx val="8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B-9528-4794-8EDB-D70743701E88}"/>
                </c:ext>
              </c:extLst>
            </c:dLbl>
            <c:dLbl>
              <c:idx val="9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C-9528-4794-8EDB-D70743701E88}"/>
                </c:ext>
              </c:extLst>
            </c:dLbl>
            <c:dLbl>
              <c:idx val="9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D-9528-4794-8EDB-D70743701E88}"/>
                </c:ext>
              </c:extLst>
            </c:dLbl>
            <c:dLbl>
              <c:idx val="9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E-9528-4794-8EDB-D70743701E88}"/>
                </c:ext>
              </c:extLst>
            </c:dLbl>
            <c:dLbl>
              <c:idx val="9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F-9528-4794-8EDB-D70743701E88}"/>
                </c:ext>
              </c:extLst>
            </c:dLbl>
            <c:dLbl>
              <c:idx val="9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0-9528-4794-8EDB-D70743701E88}"/>
                </c:ext>
              </c:extLst>
            </c:dLbl>
            <c:dLbl>
              <c:idx val="9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1-9528-4794-8EDB-D70743701E88}"/>
                </c:ext>
              </c:extLst>
            </c:dLbl>
            <c:dLbl>
              <c:idx val="9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2-9528-4794-8EDB-D70743701E88}"/>
                </c:ext>
              </c:extLst>
            </c:dLbl>
            <c:dLbl>
              <c:idx val="9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3-9528-4794-8EDB-D70743701E88}"/>
                </c:ext>
              </c:extLst>
            </c:dLbl>
            <c:dLbl>
              <c:idx val="9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4-9528-4794-8EDB-D70743701E88}"/>
                </c:ext>
              </c:extLst>
            </c:dLbl>
            <c:dLbl>
              <c:idx val="9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5-9528-4794-8EDB-D70743701E88}"/>
                </c:ext>
              </c:extLst>
            </c:dLbl>
            <c:dLbl>
              <c:idx val="10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6-9528-4794-8EDB-D70743701E88}"/>
                </c:ext>
              </c:extLst>
            </c:dLbl>
            <c:dLbl>
              <c:idx val="10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7-9528-4794-8EDB-D70743701E88}"/>
                </c:ext>
              </c:extLst>
            </c:dLbl>
            <c:dLbl>
              <c:idx val="10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8-9528-4794-8EDB-D70743701E88}"/>
                </c:ext>
              </c:extLst>
            </c:dLbl>
            <c:dLbl>
              <c:idx val="10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9-9528-4794-8EDB-D70743701E88}"/>
                </c:ext>
              </c:extLst>
            </c:dLbl>
            <c:dLbl>
              <c:idx val="10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A-9528-4794-8EDB-D70743701E88}"/>
                </c:ext>
              </c:extLst>
            </c:dLbl>
            <c:dLbl>
              <c:idx val="10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B-9528-4794-8EDB-D70743701E88}"/>
                </c:ext>
              </c:extLst>
            </c:dLbl>
            <c:dLbl>
              <c:idx val="10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C-9528-4794-8EDB-D70743701E88}"/>
                </c:ext>
              </c:extLst>
            </c:dLbl>
            <c:dLbl>
              <c:idx val="10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D-9528-4794-8EDB-D70743701E88}"/>
                </c:ext>
              </c:extLst>
            </c:dLbl>
            <c:dLbl>
              <c:idx val="10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E-9528-4794-8EDB-D70743701E88}"/>
                </c:ext>
              </c:extLst>
            </c:dLbl>
            <c:dLbl>
              <c:idx val="10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F-9528-4794-8EDB-D70743701E88}"/>
                </c:ext>
              </c:extLst>
            </c:dLbl>
            <c:dLbl>
              <c:idx val="11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0-9528-4794-8EDB-D70743701E88}"/>
                </c:ext>
              </c:extLst>
            </c:dLbl>
            <c:dLbl>
              <c:idx val="11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1-9528-4794-8EDB-D70743701E88}"/>
                </c:ext>
              </c:extLst>
            </c:dLbl>
            <c:dLbl>
              <c:idx val="11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2-9528-4794-8EDB-D70743701E88}"/>
                </c:ext>
              </c:extLst>
            </c:dLbl>
            <c:dLbl>
              <c:idx val="11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3-9528-4794-8EDB-D70743701E88}"/>
                </c:ext>
              </c:extLst>
            </c:dLbl>
            <c:dLbl>
              <c:idx val="11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4-9528-4794-8EDB-D70743701E88}"/>
                </c:ext>
              </c:extLst>
            </c:dLbl>
            <c:dLbl>
              <c:idx val="11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5-9528-4794-8EDB-D70743701E88}"/>
                </c:ext>
              </c:extLst>
            </c:dLbl>
            <c:dLbl>
              <c:idx val="11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6-9528-4794-8EDB-D70743701E88}"/>
                </c:ext>
              </c:extLst>
            </c:dLbl>
            <c:dLbl>
              <c:idx val="11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7-9528-4794-8EDB-D70743701E88}"/>
                </c:ext>
              </c:extLst>
            </c:dLbl>
            <c:dLbl>
              <c:idx val="11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8-9528-4794-8EDB-D70743701E88}"/>
                </c:ext>
              </c:extLst>
            </c:dLbl>
            <c:dLbl>
              <c:idx val="11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9-9528-4794-8EDB-D70743701E88}"/>
                </c:ext>
              </c:extLst>
            </c:dLbl>
            <c:dLbl>
              <c:idx val="12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A-9528-4794-8EDB-D70743701E88}"/>
                </c:ext>
              </c:extLst>
            </c:dLbl>
            <c:dLbl>
              <c:idx val="12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B-9528-4794-8EDB-D70743701E88}"/>
                </c:ext>
              </c:extLst>
            </c:dLbl>
            <c:dLbl>
              <c:idx val="12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C-9528-4794-8EDB-D70743701E88}"/>
                </c:ext>
              </c:extLst>
            </c:dLbl>
            <c:dLbl>
              <c:idx val="12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D-9528-4794-8EDB-D70743701E88}"/>
                </c:ext>
              </c:extLst>
            </c:dLbl>
            <c:dLbl>
              <c:idx val="12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E-9528-4794-8EDB-D70743701E88}"/>
                </c:ext>
              </c:extLst>
            </c:dLbl>
            <c:dLbl>
              <c:idx val="12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F-9528-4794-8EDB-D70743701E88}"/>
                </c:ext>
              </c:extLst>
            </c:dLbl>
            <c:dLbl>
              <c:idx val="12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0-9528-4794-8EDB-D70743701E88}"/>
                </c:ext>
              </c:extLst>
            </c:dLbl>
            <c:dLbl>
              <c:idx val="12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1-9528-4794-8EDB-D70743701E88}"/>
                </c:ext>
              </c:extLst>
            </c:dLbl>
            <c:dLbl>
              <c:idx val="12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2-9528-4794-8EDB-D70743701E88}"/>
                </c:ext>
              </c:extLst>
            </c:dLbl>
            <c:dLbl>
              <c:idx val="12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3-9528-4794-8EDB-D70743701E88}"/>
                </c:ext>
              </c:extLst>
            </c:dLbl>
            <c:dLbl>
              <c:idx val="13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4-9528-4794-8EDB-D70743701E88}"/>
                </c:ext>
              </c:extLst>
            </c:dLbl>
            <c:dLbl>
              <c:idx val="13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5-9528-4794-8EDB-D70743701E88}"/>
                </c:ext>
              </c:extLst>
            </c:dLbl>
            <c:dLbl>
              <c:idx val="13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6-9528-4794-8EDB-D70743701E88}"/>
                </c:ext>
              </c:extLst>
            </c:dLbl>
            <c:dLbl>
              <c:idx val="13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7-9528-4794-8EDB-D70743701E88}"/>
                </c:ext>
              </c:extLst>
            </c:dLbl>
            <c:dLbl>
              <c:idx val="13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8-9528-4794-8EDB-D70743701E88}"/>
                </c:ext>
              </c:extLst>
            </c:dLbl>
            <c:dLbl>
              <c:idx val="13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9-9528-4794-8EDB-D70743701E88}"/>
                </c:ext>
              </c:extLst>
            </c:dLbl>
            <c:dLbl>
              <c:idx val="13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A-9528-4794-8EDB-D70743701E88}"/>
                </c:ext>
              </c:extLst>
            </c:dLbl>
            <c:dLbl>
              <c:idx val="13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B-9528-4794-8EDB-D70743701E88}"/>
                </c:ext>
              </c:extLst>
            </c:dLbl>
            <c:dLbl>
              <c:idx val="13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C-9528-4794-8EDB-D70743701E88}"/>
                </c:ext>
              </c:extLst>
            </c:dLbl>
            <c:dLbl>
              <c:idx val="13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D-9528-4794-8EDB-D70743701E88}"/>
                </c:ext>
              </c:extLst>
            </c:dLbl>
            <c:dLbl>
              <c:idx val="14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E-9528-4794-8EDB-D70743701E88}"/>
                </c:ext>
              </c:extLst>
            </c:dLbl>
            <c:dLbl>
              <c:idx val="14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F-9528-4794-8EDB-D70743701E88}"/>
                </c:ext>
              </c:extLst>
            </c:dLbl>
            <c:dLbl>
              <c:idx val="14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0-9528-4794-8EDB-D70743701E88}"/>
                </c:ext>
              </c:extLst>
            </c:dLbl>
            <c:dLbl>
              <c:idx val="14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1-9528-4794-8EDB-D70743701E88}"/>
                </c:ext>
              </c:extLst>
            </c:dLbl>
            <c:dLbl>
              <c:idx val="14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2-9528-4794-8EDB-D70743701E88}"/>
                </c:ext>
              </c:extLst>
            </c:dLbl>
            <c:dLbl>
              <c:idx val="14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3-9528-4794-8EDB-D70743701E88}"/>
                </c:ext>
              </c:extLst>
            </c:dLbl>
            <c:dLbl>
              <c:idx val="14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4-9528-4794-8EDB-D70743701E88}"/>
                </c:ext>
              </c:extLst>
            </c:dLbl>
            <c:dLbl>
              <c:idx val="14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5-9528-4794-8EDB-D70743701E88}"/>
                </c:ext>
              </c:extLst>
            </c:dLbl>
            <c:dLbl>
              <c:idx val="14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6-9528-4794-8EDB-D70743701E88}"/>
                </c:ext>
              </c:extLst>
            </c:dLbl>
            <c:dLbl>
              <c:idx val="14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7-9528-4794-8EDB-D70743701E88}"/>
                </c:ext>
              </c:extLst>
            </c:dLbl>
            <c:dLbl>
              <c:idx val="15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8-9528-4794-8EDB-D70743701E88}"/>
                </c:ext>
              </c:extLst>
            </c:dLbl>
            <c:dLbl>
              <c:idx val="15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9-9528-4794-8EDB-D70743701E88}"/>
                </c:ext>
              </c:extLst>
            </c:dLbl>
            <c:dLbl>
              <c:idx val="15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A-9528-4794-8EDB-D70743701E88}"/>
                </c:ext>
              </c:extLst>
            </c:dLbl>
            <c:dLbl>
              <c:idx val="15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B-9528-4794-8EDB-D70743701E88}"/>
                </c:ext>
              </c:extLst>
            </c:dLbl>
            <c:dLbl>
              <c:idx val="15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C-9528-4794-8EDB-D70743701E88}"/>
                </c:ext>
              </c:extLst>
            </c:dLbl>
            <c:dLbl>
              <c:idx val="15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D-9528-4794-8EDB-D70743701E88}"/>
                </c:ext>
              </c:extLst>
            </c:dLbl>
            <c:dLbl>
              <c:idx val="15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E-9528-4794-8EDB-D70743701E88}"/>
                </c:ext>
              </c:extLst>
            </c:dLbl>
            <c:dLbl>
              <c:idx val="15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F-9528-4794-8EDB-D70743701E88}"/>
                </c:ext>
              </c:extLst>
            </c:dLbl>
            <c:dLbl>
              <c:idx val="15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0-9528-4794-8EDB-D70743701E88}"/>
                </c:ext>
              </c:extLst>
            </c:dLbl>
            <c:dLbl>
              <c:idx val="15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1-9528-4794-8EDB-D70743701E88}"/>
                </c:ext>
              </c:extLst>
            </c:dLbl>
            <c:dLbl>
              <c:idx val="16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2-9528-4794-8EDB-D70743701E88}"/>
                </c:ext>
              </c:extLst>
            </c:dLbl>
            <c:dLbl>
              <c:idx val="16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3-9528-4794-8EDB-D70743701E88}"/>
                </c:ext>
              </c:extLst>
            </c:dLbl>
            <c:dLbl>
              <c:idx val="16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4-9528-4794-8EDB-D70743701E88}"/>
                </c:ext>
              </c:extLst>
            </c:dLbl>
            <c:dLbl>
              <c:idx val="16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5-9528-4794-8EDB-D70743701E88}"/>
                </c:ext>
              </c:extLst>
            </c:dLbl>
            <c:dLbl>
              <c:idx val="16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6-9528-4794-8EDB-D70743701E88}"/>
                </c:ext>
              </c:extLst>
            </c:dLbl>
            <c:dLbl>
              <c:idx val="16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7-9528-4794-8EDB-D70743701E88}"/>
                </c:ext>
              </c:extLst>
            </c:dLbl>
            <c:dLbl>
              <c:idx val="16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8-9528-4794-8EDB-D70743701E88}"/>
                </c:ext>
              </c:extLst>
            </c:dLbl>
            <c:dLbl>
              <c:idx val="16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9-9528-4794-8EDB-D70743701E88}"/>
                </c:ext>
              </c:extLst>
            </c:dLbl>
            <c:dLbl>
              <c:idx val="16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A-9528-4794-8EDB-D70743701E88}"/>
                </c:ext>
              </c:extLst>
            </c:dLbl>
            <c:dLbl>
              <c:idx val="16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B-9528-4794-8EDB-D70743701E88}"/>
                </c:ext>
              </c:extLst>
            </c:dLbl>
            <c:dLbl>
              <c:idx val="17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C-9528-4794-8EDB-D70743701E88}"/>
                </c:ext>
              </c:extLst>
            </c:dLbl>
            <c:dLbl>
              <c:idx val="17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D-9528-4794-8EDB-D70743701E88}"/>
                </c:ext>
              </c:extLst>
            </c:dLbl>
            <c:dLbl>
              <c:idx val="17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E-9528-4794-8EDB-D70743701E88}"/>
                </c:ext>
              </c:extLst>
            </c:dLbl>
            <c:dLbl>
              <c:idx val="17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F-9528-4794-8EDB-D70743701E88}"/>
                </c:ext>
              </c:extLst>
            </c:dLbl>
            <c:dLbl>
              <c:idx val="17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0-9528-4794-8EDB-D70743701E88}"/>
                </c:ext>
              </c:extLst>
            </c:dLbl>
            <c:dLbl>
              <c:idx val="17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1-9528-4794-8EDB-D70743701E88}"/>
                </c:ext>
              </c:extLst>
            </c:dLbl>
            <c:dLbl>
              <c:idx val="17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2-9528-4794-8EDB-D70743701E88}"/>
                </c:ext>
              </c:extLst>
            </c:dLbl>
            <c:dLbl>
              <c:idx val="17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3-9528-4794-8EDB-D70743701E88}"/>
                </c:ext>
              </c:extLst>
            </c:dLbl>
            <c:dLbl>
              <c:idx val="17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4-9528-4794-8EDB-D70743701E88}"/>
                </c:ext>
              </c:extLst>
            </c:dLbl>
            <c:dLbl>
              <c:idx val="17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5-9528-4794-8EDB-D70743701E88}"/>
                </c:ext>
              </c:extLst>
            </c:dLbl>
            <c:dLbl>
              <c:idx val="18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6-9528-4794-8EDB-D70743701E88}"/>
                </c:ext>
              </c:extLst>
            </c:dLbl>
            <c:dLbl>
              <c:idx val="18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7-9528-4794-8EDB-D70743701E88}"/>
                </c:ext>
              </c:extLst>
            </c:dLbl>
            <c:dLbl>
              <c:idx val="18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8-9528-4794-8EDB-D70743701E88}"/>
                </c:ext>
              </c:extLst>
            </c:dLbl>
            <c:dLbl>
              <c:idx val="18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9-9528-4794-8EDB-D70743701E88}"/>
                </c:ext>
              </c:extLst>
            </c:dLbl>
            <c:dLbl>
              <c:idx val="18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A-9528-4794-8EDB-D70743701E88}"/>
                </c:ext>
              </c:extLst>
            </c:dLbl>
            <c:dLbl>
              <c:idx val="18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B-9528-4794-8EDB-D70743701E88}"/>
                </c:ext>
              </c:extLst>
            </c:dLbl>
            <c:dLbl>
              <c:idx val="18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C-9528-4794-8EDB-D70743701E88}"/>
                </c:ext>
              </c:extLst>
            </c:dLbl>
            <c:dLbl>
              <c:idx val="18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D-9528-4794-8EDB-D70743701E88}"/>
                </c:ext>
              </c:extLst>
            </c:dLbl>
            <c:dLbl>
              <c:idx val="18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E-9528-4794-8EDB-D70743701E88}"/>
                </c:ext>
              </c:extLst>
            </c:dLbl>
            <c:dLbl>
              <c:idx val="18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F-9528-4794-8EDB-D70743701E88}"/>
                </c:ext>
              </c:extLst>
            </c:dLbl>
            <c:dLbl>
              <c:idx val="19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0-9528-4794-8EDB-D70743701E88}"/>
                </c:ext>
              </c:extLst>
            </c:dLbl>
            <c:dLbl>
              <c:idx val="19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1-9528-4794-8EDB-D70743701E88}"/>
                </c:ext>
              </c:extLst>
            </c:dLbl>
            <c:dLbl>
              <c:idx val="19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2-9528-4794-8EDB-D70743701E88}"/>
                </c:ext>
              </c:extLst>
            </c:dLbl>
            <c:dLbl>
              <c:idx val="19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3-9528-4794-8EDB-D70743701E88}"/>
                </c:ext>
              </c:extLst>
            </c:dLbl>
            <c:dLbl>
              <c:idx val="19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4-9528-4794-8EDB-D70743701E88}"/>
                </c:ext>
              </c:extLst>
            </c:dLbl>
            <c:dLbl>
              <c:idx val="19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5-9528-4794-8EDB-D70743701E88}"/>
                </c:ext>
              </c:extLst>
            </c:dLbl>
            <c:dLbl>
              <c:idx val="19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6-9528-4794-8EDB-D70743701E88}"/>
                </c:ext>
              </c:extLst>
            </c:dLbl>
            <c:dLbl>
              <c:idx val="19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7-9528-4794-8EDB-D70743701E88}"/>
                </c:ext>
              </c:extLst>
            </c:dLbl>
            <c:dLbl>
              <c:idx val="19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8-9528-4794-8EDB-D70743701E88}"/>
                </c:ext>
              </c:extLst>
            </c:dLbl>
            <c:dLbl>
              <c:idx val="19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9-9528-4794-8EDB-D70743701E88}"/>
                </c:ext>
              </c:extLst>
            </c:dLbl>
            <c:dLbl>
              <c:idx val="20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A-9528-4794-8EDB-D70743701E88}"/>
                </c:ext>
              </c:extLst>
            </c:dLbl>
            <c:dLbl>
              <c:idx val="20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B-9528-4794-8EDB-D70743701E88}"/>
                </c:ext>
              </c:extLst>
            </c:dLbl>
            <c:dLbl>
              <c:idx val="20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C-9528-4794-8EDB-D70743701E88}"/>
                </c:ext>
              </c:extLst>
            </c:dLbl>
            <c:dLbl>
              <c:idx val="20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D-9528-4794-8EDB-D70743701E88}"/>
                </c:ext>
              </c:extLst>
            </c:dLbl>
            <c:dLbl>
              <c:idx val="20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E-9528-4794-8EDB-D70743701E88}"/>
                </c:ext>
              </c:extLst>
            </c:dLbl>
            <c:dLbl>
              <c:idx val="20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F-9528-4794-8EDB-D70743701E88}"/>
                </c:ext>
              </c:extLst>
            </c:dLbl>
            <c:dLbl>
              <c:idx val="20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0-9528-4794-8EDB-D70743701E88}"/>
                </c:ext>
              </c:extLst>
            </c:dLbl>
            <c:dLbl>
              <c:idx val="20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1-9528-4794-8EDB-D70743701E88}"/>
                </c:ext>
              </c:extLst>
            </c:dLbl>
            <c:dLbl>
              <c:idx val="20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2-9528-4794-8EDB-D70743701E88}"/>
                </c:ext>
              </c:extLst>
            </c:dLbl>
            <c:dLbl>
              <c:idx val="20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3-9528-4794-8EDB-D70743701E88}"/>
                </c:ext>
              </c:extLst>
            </c:dLbl>
            <c:dLbl>
              <c:idx val="21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4-9528-4794-8EDB-D70743701E88}"/>
                </c:ext>
              </c:extLst>
            </c:dLbl>
            <c:dLbl>
              <c:idx val="21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5-9528-4794-8EDB-D70743701E88}"/>
                </c:ext>
              </c:extLst>
            </c:dLbl>
            <c:dLbl>
              <c:idx val="21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6-9528-4794-8EDB-D70743701E88}"/>
                </c:ext>
              </c:extLst>
            </c:dLbl>
            <c:dLbl>
              <c:idx val="21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7-9528-4794-8EDB-D70743701E88}"/>
                </c:ext>
              </c:extLst>
            </c:dLbl>
            <c:dLbl>
              <c:idx val="21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8-9528-4794-8EDB-D70743701E88}"/>
                </c:ext>
              </c:extLst>
            </c:dLbl>
            <c:dLbl>
              <c:idx val="21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9-9528-4794-8EDB-D70743701E88}"/>
                </c:ext>
              </c:extLst>
            </c:dLbl>
            <c:dLbl>
              <c:idx val="21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A-9528-4794-8EDB-D70743701E88}"/>
                </c:ext>
              </c:extLst>
            </c:dLbl>
            <c:dLbl>
              <c:idx val="21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B-9528-4794-8EDB-D70743701E88}"/>
                </c:ext>
              </c:extLst>
            </c:dLbl>
            <c:dLbl>
              <c:idx val="21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C-9528-4794-8EDB-D70743701E88}"/>
                </c:ext>
              </c:extLst>
            </c:dLbl>
            <c:dLbl>
              <c:idx val="21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D-9528-4794-8EDB-D70743701E88}"/>
                </c:ext>
              </c:extLst>
            </c:dLbl>
            <c:dLbl>
              <c:idx val="22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E-9528-4794-8EDB-D70743701E88}"/>
                </c:ext>
              </c:extLst>
            </c:dLbl>
            <c:dLbl>
              <c:idx val="22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F-9528-4794-8EDB-D70743701E88}"/>
                </c:ext>
              </c:extLst>
            </c:dLbl>
            <c:dLbl>
              <c:idx val="22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0-9528-4794-8EDB-D70743701E88}"/>
                </c:ext>
              </c:extLst>
            </c:dLbl>
            <c:dLbl>
              <c:idx val="22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1-9528-4794-8EDB-D70743701E88}"/>
                </c:ext>
              </c:extLst>
            </c:dLbl>
            <c:dLbl>
              <c:idx val="22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2-9528-4794-8EDB-D70743701E88}"/>
                </c:ext>
              </c:extLst>
            </c:dLbl>
            <c:dLbl>
              <c:idx val="22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3-9528-4794-8EDB-D70743701E88}"/>
                </c:ext>
              </c:extLst>
            </c:dLbl>
            <c:dLbl>
              <c:idx val="22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4-9528-4794-8EDB-D70743701E88}"/>
                </c:ext>
              </c:extLst>
            </c:dLbl>
            <c:dLbl>
              <c:idx val="22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5-9528-4794-8EDB-D70743701E88}"/>
                </c:ext>
              </c:extLst>
            </c:dLbl>
            <c:dLbl>
              <c:idx val="22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6-9528-4794-8EDB-D70743701E88}"/>
                </c:ext>
              </c:extLst>
            </c:dLbl>
            <c:dLbl>
              <c:idx val="22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7-9528-4794-8EDB-D70743701E88}"/>
                </c:ext>
              </c:extLst>
            </c:dLbl>
            <c:dLbl>
              <c:idx val="23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8-9528-4794-8EDB-D70743701E88}"/>
                </c:ext>
              </c:extLst>
            </c:dLbl>
            <c:dLbl>
              <c:idx val="23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9-9528-4794-8EDB-D70743701E88}"/>
                </c:ext>
              </c:extLst>
            </c:dLbl>
            <c:dLbl>
              <c:idx val="23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A-9528-4794-8EDB-D70743701E88}"/>
                </c:ext>
              </c:extLst>
            </c:dLbl>
            <c:dLbl>
              <c:idx val="23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B-9528-4794-8EDB-D70743701E88}"/>
                </c:ext>
              </c:extLst>
            </c:dLbl>
            <c:dLbl>
              <c:idx val="23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C-9528-4794-8EDB-D70743701E88}"/>
                </c:ext>
              </c:extLst>
            </c:dLbl>
            <c:dLbl>
              <c:idx val="23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D-9528-4794-8EDB-D70743701E88}"/>
                </c:ext>
              </c:extLst>
            </c:dLbl>
            <c:dLbl>
              <c:idx val="23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E-9528-4794-8EDB-D70743701E88}"/>
                </c:ext>
              </c:extLst>
            </c:dLbl>
            <c:dLbl>
              <c:idx val="23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F-9528-4794-8EDB-D70743701E88}"/>
                </c:ext>
              </c:extLst>
            </c:dLbl>
            <c:dLbl>
              <c:idx val="23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0-9528-4794-8EDB-D70743701E88}"/>
                </c:ext>
              </c:extLst>
            </c:dLbl>
            <c:dLbl>
              <c:idx val="23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1-9528-4794-8EDB-D70743701E88}"/>
                </c:ext>
              </c:extLst>
            </c:dLbl>
            <c:dLbl>
              <c:idx val="24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2-9528-4794-8EDB-D70743701E88}"/>
                </c:ext>
              </c:extLst>
            </c:dLbl>
            <c:dLbl>
              <c:idx val="24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3-9528-4794-8EDB-D70743701E88}"/>
                </c:ext>
              </c:extLst>
            </c:dLbl>
            <c:dLbl>
              <c:idx val="24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4-9528-4794-8EDB-D70743701E88}"/>
                </c:ext>
              </c:extLst>
            </c:dLbl>
            <c:dLbl>
              <c:idx val="24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5-9528-4794-8EDB-D70743701E88}"/>
                </c:ext>
              </c:extLst>
            </c:dLbl>
            <c:dLbl>
              <c:idx val="24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6-9528-4794-8EDB-D70743701E88}"/>
                </c:ext>
              </c:extLst>
            </c:dLbl>
            <c:dLbl>
              <c:idx val="24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7-9528-4794-8EDB-D70743701E88}"/>
                </c:ext>
              </c:extLst>
            </c:dLbl>
            <c:dLbl>
              <c:idx val="24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8-9528-4794-8EDB-D70743701E88}"/>
                </c:ext>
              </c:extLst>
            </c:dLbl>
            <c:dLbl>
              <c:idx val="24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9-9528-4794-8EDB-D70743701E88}"/>
                </c:ext>
              </c:extLst>
            </c:dLbl>
            <c:dLbl>
              <c:idx val="24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A-9528-4794-8EDB-D70743701E88}"/>
                </c:ext>
              </c:extLst>
            </c:dLbl>
            <c:dLbl>
              <c:idx val="24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B-9528-4794-8EDB-D70743701E88}"/>
                </c:ext>
              </c:extLst>
            </c:dLbl>
            <c:dLbl>
              <c:idx val="25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C-9528-4794-8EDB-D70743701E88}"/>
                </c:ext>
              </c:extLst>
            </c:dLbl>
            <c:dLbl>
              <c:idx val="25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D-9528-4794-8EDB-D70743701E88}"/>
                </c:ext>
              </c:extLst>
            </c:dLbl>
            <c:dLbl>
              <c:idx val="25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E-9528-4794-8EDB-D70743701E88}"/>
                </c:ext>
              </c:extLst>
            </c:dLbl>
            <c:dLbl>
              <c:idx val="25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F-9528-4794-8EDB-D70743701E88}"/>
                </c:ext>
              </c:extLst>
            </c:dLbl>
            <c:dLbl>
              <c:idx val="25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0-9528-4794-8EDB-D70743701E88}"/>
                </c:ext>
              </c:extLst>
            </c:dLbl>
            <c:dLbl>
              <c:idx val="25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1-9528-4794-8EDB-D70743701E88}"/>
                </c:ext>
              </c:extLst>
            </c:dLbl>
            <c:dLbl>
              <c:idx val="25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2-9528-4794-8EDB-D70743701E88}"/>
                </c:ext>
              </c:extLst>
            </c:dLbl>
            <c:dLbl>
              <c:idx val="25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3-9528-4794-8EDB-D70743701E88}"/>
                </c:ext>
              </c:extLst>
            </c:dLbl>
            <c:dLbl>
              <c:idx val="25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4-9528-4794-8EDB-D70743701E88}"/>
                </c:ext>
              </c:extLst>
            </c:dLbl>
            <c:dLbl>
              <c:idx val="25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5-9528-4794-8EDB-D70743701E88}"/>
                </c:ext>
              </c:extLst>
            </c:dLbl>
            <c:dLbl>
              <c:idx val="26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6-9528-4794-8EDB-D70743701E88}"/>
                </c:ext>
              </c:extLst>
            </c:dLbl>
            <c:dLbl>
              <c:idx val="26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7-9528-4794-8EDB-D70743701E88}"/>
                </c:ext>
              </c:extLst>
            </c:dLbl>
            <c:dLbl>
              <c:idx val="26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8-9528-4794-8EDB-D70743701E88}"/>
                </c:ext>
              </c:extLst>
            </c:dLbl>
            <c:dLbl>
              <c:idx val="26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9-9528-4794-8EDB-D70743701E88}"/>
                </c:ext>
              </c:extLst>
            </c:dLbl>
            <c:dLbl>
              <c:idx val="26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A-9528-4794-8EDB-D70743701E88}"/>
                </c:ext>
              </c:extLst>
            </c:dLbl>
            <c:dLbl>
              <c:idx val="26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B-9528-4794-8EDB-D70743701E88}"/>
                </c:ext>
              </c:extLst>
            </c:dLbl>
            <c:dLbl>
              <c:idx val="26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C-9528-4794-8EDB-D70743701E88}"/>
                </c:ext>
              </c:extLst>
            </c:dLbl>
            <c:dLbl>
              <c:idx val="26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D-9528-4794-8EDB-D70743701E88}"/>
                </c:ext>
              </c:extLst>
            </c:dLbl>
            <c:dLbl>
              <c:idx val="26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E-9528-4794-8EDB-D70743701E88}"/>
                </c:ext>
              </c:extLst>
            </c:dLbl>
            <c:dLbl>
              <c:idx val="26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F-9528-4794-8EDB-D70743701E88}"/>
                </c:ext>
              </c:extLst>
            </c:dLbl>
            <c:dLbl>
              <c:idx val="27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0-9528-4794-8EDB-D70743701E88}"/>
                </c:ext>
              </c:extLst>
            </c:dLbl>
            <c:dLbl>
              <c:idx val="27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1-9528-4794-8EDB-D70743701E88}"/>
                </c:ext>
              </c:extLst>
            </c:dLbl>
            <c:dLbl>
              <c:idx val="27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2-9528-4794-8EDB-D70743701E88}"/>
                </c:ext>
              </c:extLst>
            </c:dLbl>
            <c:dLbl>
              <c:idx val="27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3-9528-4794-8EDB-D70743701E88}"/>
                </c:ext>
              </c:extLst>
            </c:dLbl>
            <c:dLbl>
              <c:idx val="27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4-9528-4794-8EDB-D70743701E88}"/>
                </c:ext>
              </c:extLst>
            </c:dLbl>
            <c:dLbl>
              <c:idx val="27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5-9528-4794-8EDB-D70743701E88}"/>
                </c:ext>
              </c:extLst>
            </c:dLbl>
            <c:dLbl>
              <c:idx val="27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6-9528-4794-8EDB-D70743701E88}"/>
                </c:ext>
              </c:extLst>
            </c:dLbl>
            <c:dLbl>
              <c:idx val="27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7-9528-4794-8EDB-D70743701E88}"/>
                </c:ext>
              </c:extLst>
            </c:dLbl>
            <c:dLbl>
              <c:idx val="27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8-9528-4794-8EDB-D70743701E88}"/>
                </c:ext>
              </c:extLst>
            </c:dLbl>
            <c:dLbl>
              <c:idx val="27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9-9528-4794-8EDB-D70743701E88}"/>
                </c:ext>
              </c:extLst>
            </c:dLbl>
            <c:dLbl>
              <c:idx val="28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A-9528-4794-8EDB-D70743701E88}"/>
                </c:ext>
              </c:extLst>
            </c:dLbl>
            <c:dLbl>
              <c:idx val="28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B-9528-4794-8EDB-D70743701E88}"/>
                </c:ext>
              </c:extLst>
            </c:dLbl>
            <c:dLbl>
              <c:idx val="28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C-9528-4794-8EDB-D70743701E88}"/>
                </c:ext>
              </c:extLst>
            </c:dLbl>
            <c:dLbl>
              <c:idx val="28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D-9528-4794-8EDB-D70743701E88}"/>
                </c:ext>
              </c:extLst>
            </c:dLbl>
            <c:dLbl>
              <c:idx val="28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E-9528-4794-8EDB-D70743701E88}"/>
                </c:ext>
              </c:extLst>
            </c:dLbl>
            <c:dLbl>
              <c:idx val="28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F-9528-4794-8EDB-D70743701E88}"/>
                </c:ext>
              </c:extLst>
            </c:dLbl>
            <c:dLbl>
              <c:idx val="28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0-9528-4794-8EDB-D70743701E88}"/>
                </c:ext>
              </c:extLst>
            </c:dLbl>
            <c:dLbl>
              <c:idx val="28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1-9528-4794-8EDB-D70743701E88}"/>
                </c:ext>
              </c:extLst>
            </c:dLbl>
            <c:dLbl>
              <c:idx val="28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2-9528-4794-8EDB-D70743701E88}"/>
                </c:ext>
              </c:extLst>
            </c:dLbl>
            <c:dLbl>
              <c:idx val="28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3-9528-4794-8EDB-D70743701E88}"/>
                </c:ext>
              </c:extLst>
            </c:dLbl>
            <c:dLbl>
              <c:idx val="29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4-9528-4794-8EDB-D70743701E88}"/>
                </c:ext>
              </c:extLst>
            </c:dLbl>
            <c:dLbl>
              <c:idx val="29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5-9528-4794-8EDB-D70743701E88}"/>
                </c:ext>
              </c:extLst>
            </c:dLbl>
            <c:dLbl>
              <c:idx val="29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6-9528-4794-8EDB-D70743701E88}"/>
                </c:ext>
              </c:extLst>
            </c:dLbl>
            <c:dLbl>
              <c:idx val="29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7-9528-4794-8EDB-D70743701E88}"/>
                </c:ext>
              </c:extLst>
            </c:dLbl>
            <c:dLbl>
              <c:idx val="29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8-9528-4794-8EDB-D70743701E88}"/>
                </c:ext>
              </c:extLst>
            </c:dLbl>
            <c:dLbl>
              <c:idx val="29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9-9528-4794-8EDB-D70743701E88}"/>
                </c:ext>
              </c:extLst>
            </c:dLbl>
            <c:dLbl>
              <c:idx val="29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A-9528-4794-8EDB-D70743701E88}"/>
                </c:ext>
              </c:extLst>
            </c:dLbl>
            <c:dLbl>
              <c:idx val="29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B-9528-4794-8EDB-D70743701E88}"/>
                </c:ext>
              </c:extLst>
            </c:dLbl>
            <c:dLbl>
              <c:idx val="29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C-9528-4794-8EDB-D70743701E88}"/>
                </c:ext>
              </c:extLst>
            </c:dLbl>
            <c:dLbl>
              <c:idx val="29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D-9528-4794-8EDB-D70743701E88}"/>
                </c:ext>
              </c:extLst>
            </c:dLbl>
            <c:dLbl>
              <c:idx val="30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E-9528-4794-8EDB-D70743701E88}"/>
                </c:ext>
              </c:extLst>
            </c:dLbl>
            <c:dLbl>
              <c:idx val="30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F-9528-4794-8EDB-D70743701E88}"/>
                </c:ext>
              </c:extLst>
            </c:dLbl>
            <c:dLbl>
              <c:idx val="30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0-9528-4794-8EDB-D70743701E88}"/>
                </c:ext>
              </c:extLst>
            </c:dLbl>
            <c:dLbl>
              <c:idx val="30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1-9528-4794-8EDB-D70743701E88}"/>
                </c:ext>
              </c:extLst>
            </c:dLbl>
            <c:dLbl>
              <c:idx val="30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2-9528-4794-8EDB-D70743701E88}"/>
                </c:ext>
              </c:extLst>
            </c:dLbl>
            <c:dLbl>
              <c:idx val="30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3-9528-4794-8EDB-D70743701E88}"/>
                </c:ext>
              </c:extLst>
            </c:dLbl>
            <c:dLbl>
              <c:idx val="30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4-9528-4794-8EDB-D70743701E88}"/>
                </c:ext>
              </c:extLst>
            </c:dLbl>
            <c:dLbl>
              <c:idx val="30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5-9528-4794-8EDB-D70743701E88}"/>
                </c:ext>
              </c:extLst>
            </c:dLbl>
            <c:dLbl>
              <c:idx val="30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6-9528-4794-8EDB-D70743701E88}"/>
                </c:ext>
              </c:extLst>
            </c:dLbl>
            <c:dLbl>
              <c:idx val="30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7-9528-4794-8EDB-D70743701E88}"/>
                </c:ext>
              </c:extLst>
            </c:dLbl>
            <c:dLbl>
              <c:idx val="31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8-9528-4794-8EDB-D70743701E88}"/>
                </c:ext>
              </c:extLst>
            </c:dLbl>
            <c:dLbl>
              <c:idx val="31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9-9528-4794-8EDB-D70743701E88}"/>
                </c:ext>
              </c:extLst>
            </c:dLbl>
            <c:dLbl>
              <c:idx val="31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A-9528-4794-8EDB-D70743701E88}"/>
                </c:ext>
              </c:extLst>
            </c:dLbl>
            <c:dLbl>
              <c:idx val="31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B-9528-4794-8EDB-D70743701E88}"/>
                </c:ext>
              </c:extLst>
            </c:dLbl>
            <c:dLbl>
              <c:idx val="31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C-9528-4794-8EDB-D70743701E88}"/>
                </c:ext>
              </c:extLst>
            </c:dLbl>
            <c:dLbl>
              <c:idx val="31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D-9528-4794-8EDB-D70743701E88}"/>
                </c:ext>
              </c:extLst>
            </c:dLbl>
            <c:dLbl>
              <c:idx val="31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E-9528-4794-8EDB-D70743701E88}"/>
                </c:ext>
              </c:extLst>
            </c:dLbl>
            <c:dLbl>
              <c:idx val="31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F-9528-4794-8EDB-D70743701E88}"/>
                </c:ext>
              </c:extLst>
            </c:dLbl>
            <c:dLbl>
              <c:idx val="31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0-9528-4794-8EDB-D70743701E88}"/>
                </c:ext>
              </c:extLst>
            </c:dLbl>
            <c:dLbl>
              <c:idx val="31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1-9528-4794-8EDB-D70743701E88}"/>
                </c:ext>
              </c:extLst>
            </c:dLbl>
            <c:dLbl>
              <c:idx val="32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2-9528-4794-8EDB-D70743701E88}"/>
                </c:ext>
              </c:extLst>
            </c:dLbl>
            <c:dLbl>
              <c:idx val="32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3-9528-4794-8EDB-D70743701E88}"/>
                </c:ext>
              </c:extLst>
            </c:dLbl>
            <c:dLbl>
              <c:idx val="32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4-9528-4794-8EDB-D70743701E88}"/>
                </c:ext>
              </c:extLst>
            </c:dLbl>
            <c:dLbl>
              <c:idx val="32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5-9528-4794-8EDB-D70743701E88}"/>
                </c:ext>
              </c:extLst>
            </c:dLbl>
            <c:dLbl>
              <c:idx val="32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6-9528-4794-8EDB-D70743701E88}"/>
                </c:ext>
              </c:extLst>
            </c:dLbl>
            <c:dLbl>
              <c:idx val="32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7-9528-4794-8EDB-D70743701E88}"/>
                </c:ext>
              </c:extLst>
            </c:dLbl>
            <c:dLbl>
              <c:idx val="32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8-9528-4794-8EDB-D70743701E88}"/>
                </c:ext>
              </c:extLst>
            </c:dLbl>
            <c:dLbl>
              <c:idx val="32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9-9528-4794-8EDB-D70743701E88}"/>
                </c:ext>
              </c:extLst>
            </c:dLbl>
            <c:dLbl>
              <c:idx val="32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A-9528-4794-8EDB-D70743701E88}"/>
                </c:ext>
              </c:extLst>
            </c:dLbl>
            <c:dLbl>
              <c:idx val="32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B-9528-4794-8EDB-D70743701E88}"/>
                </c:ext>
              </c:extLst>
            </c:dLbl>
            <c:dLbl>
              <c:idx val="33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C-9528-4794-8EDB-D70743701E88}"/>
                </c:ext>
              </c:extLst>
            </c:dLbl>
            <c:dLbl>
              <c:idx val="33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D-9528-4794-8EDB-D70743701E88}"/>
                </c:ext>
              </c:extLst>
            </c:dLbl>
            <c:dLbl>
              <c:idx val="33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E-9528-4794-8EDB-D70743701E88}"/>
                </c:ext>
              </c:extLst>
            </c:dLbl>
            <c:dLbl>
              <c:idx val="33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F-9528-4794-8EDB-D70743701E88}"/>
                </c:ext>
              </c:extLst>
            </c:dLbl>
            <c:dLbl>
              <c:idx val="33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0-9528-4794-8EDB-D70743701E88}"/>
                </c:ext>
              </c:extLst>
            </c:dLbl>
            <c:dLbl>
              <c:idx val="33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1-9528-4794-8EDB-D70743701E88}"/>
                </c:ext>
              </c:extLst>
            </c:dLbl>
            <c:dLbl>
              <c:idx val="33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2-9528-4794-8EDB-D70743701E88}"/>
                </c:ext>
              </c:extLst>
            </c:dLbl>
            <c:dLbl>
              <c:idx val="33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3-9528-4794-8EDB-D70743701E88}"/>
                </c:ext>
              </c:extLst>
            </c:dLbl>
            <c:dLbl>
              <c:idx val="33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4-9528-4794-8EDB-D70743701E88}"/>
                </c:ext>
              </c:extLst>
            </c:dLbl>
            <c:dLbl>
              <c:idx val="33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5-9528-4794-8EDB-D70743701E88}"/>
                </c:ext>
              </c:extLst>
            </c:dLbl>
            <c:dLbl>
              <c:idx val="34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6-9528-4794-8EDB-D70743701E88}"/>
                </c:ext>
              </c:extLst>
            </c:dLbl>
            <c:dLbl>
              <c:idx val="34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7-9528-4794-8EDB-D70743701E88}"/>
                </c:ext>
              </c:extLst>
            </c:dLbl>
            <c:dLbl>
              <c:idx val="34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8-9528-4794-8EDB-D70743701E88}"/>
                </c:ext>
              </c:extLst>
            </c:dLbl>
            <c:dLbl>
              <c:idx val="34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9-9528-4794-8EDB-D70743701E88}"/>
                </c:ext>
              </c:extLst>
            </c:dLbl>
            <c:dLbl>
              <c:idx val="34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A-9528-4794-8EDB-D70743701E88}"/>
                </c:ext>
              </c:extLst>
            </c:dLbl>
            <c:dLbl>
              <c:idx val="34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B-9528-4794-8EDB-D70743701E88}"/>
                </c:ext>
              </c:extLst>
            </c:dLbl>
            <c:dLbl>
              <c:idx val="34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C-9528-4794-8EDB-D70743701E88}"/>
                </c:ext>
              </c:extLst>
            </c:dLbl>
            <c:dLbl>
              <c:idx val="34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D-9528-4794-8EDB-D70743701E88}"/>
                </c:ext>
              </c:extLst>
            </c:dLbl>
            <c:dLbl>
              <c:idx val="34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E-9528-4794-8EDB-D70743701E88}"/>
                </c:ext>
              </c:extLst>
            </c:dLbl>
            <c:dLbl>
              <c:idx val="34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F-9528-4794-8EDB-D70743701E88}"/>
                </c:ext>
              </c:extLst>
            </c:dLbl>
            <c:dLbl>
              <c:idx val="35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0-9528-4794-8EDB-D70743701E88}"/>
                </c:ext>
              </c:extLst>
            </c:dLbl>
            <c:dLbl>
              <c:idx val="35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1-9528-4794-8EDB-D70743701E88}"/>
                </c:ext>
              </c:extLst>
            </c:dLbl>
            <c:dLbl>
              <c:idx val="35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2-9528-4794-8EDB-D70743701E88}"/>
                </c:ext>
              </c:extLst>
            </c:dLbl>
            <c:dLbl>
              <c:idx val="35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3-9528-4794-8EDB-D70743701E88}"/>
                </c:ext>
              </c:extLst>
            </c:dLbl>
            <c:dLbl>
              <c:idx val="35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4-9528-4794-8EDB-D70743701E88}"/>
                </c:ext>
              </c:extLst>
            </c:dLbl>
            <c:dLbl>
              <c:idx val="35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5-9528-4794-8EDB-D70743701E88}"/>
                </c:ext>
              </c:extLst>
            </c:dLbl>
            <c:dLbl>
              <c:idx val="35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6-9528-4794-8EDB-D70743701E88}"/>
                </c:ext>
              </c:extLst>
            </c:dLbl>
            <c:dLbl>
              <c:idx val="35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7-9528-4794-8EDB-D70743701E88}"/>
                </c:ext>
              </c:extLst>
            </c:dLbl>
            <c:dLbl>
              <c:idx val="35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8-9528-4794-8EDB-D70743701E88}"/>
                </c:ext>
              </c:extLst>
            </c:dLbl>
            <c:dLbl>
              <c:idx val="35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9-9528-4794-8EDB-D70743701E88}"/>
                </c:ext>
              </c:extLst>
            </c:dLbl>
            <c:dLbl>
              <c:idx val="36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A-9528-4794-8EDB-D70743701E88}"/>
                </c:ext>
              </c:extLst>
            </c:dLbl>
            <c:dLbl>
              <c:idx val="36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B-9528-4794-8EDB-D70743701E88}"/>
                </c:ext>
              </c:extLst>
            </c:dLbl>
            <c:dLbl>
              <c:idx val="36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C-9528-4794-8EDB-D70743701E88}"/>
                </c:ext>
              </c:extLst>
            </c:dLbl>
            <c:dLbl>
              <c:idx val="36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D-9528-4794-8EDB-D70743701E88}"/>
                </c:ext>
              </c:extLst>
            </c:dLbl>
            <c:dLbl>
              <c:idx val="36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E-9528-4794-8EDB-D70743701E88}"/>
                </c:ext>
              </c:extLst>
            </c:dLbl>
            <c:dLbl>
              <c:idx val="36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F-9528-4794-8EDB-D70743701E88}"/>
                </c:ext>
              </c:extLst>
            </c:dLbl>
            <c:dLbl>
              <c:idx val="36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0-9528-4794-8EDB-D70743701E88}"/>
                </c:ext>
              </c:extLst>
            </c:dLbl>
            <c:dLbl>
              <c:idx val="36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1-9528-4794-8EDB-D70743701E88}"/>
                </c:ext>
              </c:extLst>
            </c:dLbl>
            <c:dLbl>
              <c:idx val="36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2-9528-4794-8EDB-D70743701E88}"/>
                </c:ext>
              </c:extLst>
            </c:dLbl>
            <c:dLbl>
              <c:idx val="36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3-9528-4794-8EDB-D70743701E88}"/>
                </c:ext>
              </c:extLst>
            </c:dLbl>
            <c:dLbl>
              <c:idx val="37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4-9528-4794-8EDB-D70743701E88}"/>
                </c:ext>
              </c:extLst>
            </c:dLbl>
            <c:dLbl>
              <c:idx val="37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5-9528-4794-8EDB-D70743701E88}"/>
                </c:ext>
              </c:extLst>
            </c:dLbl>
            <c:dLbl>
              <c:idx val="37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6-9528-4794-8EDB-D70743701E88}"/>
                </c:ext>
              </c:extLst>
            </c:dLbl>
            <c:dLbl>
              <c:idx val="37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7-9528-4794-8EDB-D70743701E88}"/>
                </c:ext>
              </c:extLst>
            </c:dLbl>
            <c:dLbl>
              <c:idx val="37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8-9528-4794-8EDB-D70743701E88}"/>
                </c:ext>
              </c:extLst>
            </c:dLbl>
            <c:dLbl>
              <c:idx val="37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9-9528-4794-8EDB-D70743701E88}"/>
                </c:ext>
              </c:extLst>
            </c:dLbl>
            <c:dLbl>
              <c:idx val="37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A-9528-4794-8EDB-D70743701E88}"/>
                </c:ext>
              </c:extLst>
            </c:dLbl>
            <c:dLbl>
              <c:idx val="37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B-9528-4794-8EDB-D70743701E88}"/>
                </c:ext>
              </c:extLst>
            </c:dLbl>
            <c:dLbl>
              <c:idx val="37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C-9528-4794-8EDB-D70743701E88}"/>
                </c:ext>
              </c:extLst>
            </c:dLbl>
            <c:dLbl>
              <c:idx val="37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D-9528-4794-8EDB-D70743701E88}"/>
                </c:ext>
              </c:extLst>
            </c:dLbl>
            <c:dLbl>
              <c:idx val="38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E-9528-4794-8EDB-D70743701E88}"/>
                </c:ext>
              </c:extLst>
            </c:dLbl>
            <c:dLbl>
              <c:idx val="38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F-9528-4794-8EDB-D70743701E88}"/>
                </c:ext>
              </c:extLst>
            </c:dLbl>
            <c:dLbl>
              <c:idx val="38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0-9528-4794-8EDB-D70743701E88}"/>
                </c:ext>
              </c:extLst>
            </c:dLbl>
            <c:dLbl>
              <c:idx val="38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1-9528-4794-8EDB-D70743701E88}"/>
                </c:ext>
              </c:extLst>
            </c:dLbl>
            <c:dLbl>
              <c:idx val="38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2-9528-4794-8EDB-D70743701E88}"/>
                </c:ext>
              </c:extLst>
            </c:dLbl>
            <c:dLbl>
              <c:idx val="38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3-9528-4794-8EDB-D70743701E88}"/>
                </c:ext>
              </c:extLst>
            </c:dLbl>
            <c:dLbl>
              <c:idx val="38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4-9528-4794-8EDB-D70743701E88}"/>
                </c:ext>
              </c:extLst>
            </c:dLbl>
            <c:dLbl>
              <c:idx val="38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5-9528-4794-8EDB-D70743701E88}"/>
                </c:ext>
              </c:extLst>
            </c:dLbl>
            <c:dLbl>
              <c:idx val="38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6-9528-4794-8EDB-D70743701E88}"/>
                </c:ext>
              </c:extLst>
            </c:dLbl>
            <c:dLbl>
              <c:idx val="38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7-9528-4794-8EDB-D70743701E88}"/>
                </c:ext>
              </c:extLst>
            </c:dLbl>
            <c:dLbl>
              <c:idx val="39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8-9528-4794-8EDB-D70743701E88}"/>
                </c:ext>
              </c:extLst>
            </c:dLbl>
            <c:dLbl>
              <c:idx val="39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9-9528-4794-8EDB-D70743701E88}"/>
                </c:ext>
              </c:extLst>
            </c:dLbl>
            <c:dLbl>
              <c:idx val="39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A-9528-4794-8EDB-D70743701E88}"/>
                </c:ext>
              </c:extLst>
            </c:dLbl>
            <c:dLbl>
              <c:idx val="39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B-9528-4794-8EDB-D70743701E88}"/>
                </c:ext>
              </c:extLst>
            </c:dLbl>
            <c:dLbl>
              <c:idx val="39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C-9528-4794-8EDB-D70743701E88}"/>
                </c:ext>
              </c:extLst>
            </c:dLbl>
            <c:dLbl>
              <c:idx val="39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D-9528-4794-8EDB-D70743701E88}"/>
                </c:ext>
              </c:extLst>
            </c:dLbl>
            <c:dLbl>
              <c:idx val="39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E-9528-4794-8EDB-D70743701E88}"/>
                </c:ext>
              </c:extLst>
            </c:dLbl>
            <c:dLbl>
              <c:idx val="39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F-9528-4794-8EDB-D70743701E88}"/>
                </c:ext>
              </c:extLst>
            </c:dLbl>
            <c:dLbl>
              <c:idx val="39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0-9528-4794-8EDB-D70743701E88}"/>
                </c:ext>
              </c:extLst>
            </c:dLbl>
            <c:dLbl>
              <c:idx val="39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1-9528-4794-8EDB-D70743701E88}"/>
                </c:ext>
              </c:extLst>
            </c:dLbl>
            <c:dLbl>
              <c:idx val="40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2-9528-4794-8EDB-D70743701E88}"/>
                </c:ext>
              </c:extLst>
            </c:dLbl>
            <c:dLbl>
              <c:idx val="40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3-9528-4794-8EDB-D70743701E88}"/>
                </c:ext>
              </c:extLst>
            </c:dLbl>
            <c:dLbl>
              <c:idx val="40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4-9528-4794-8EDB-D70743701E88}"/>
                </c:ext>
              </c:extLst>
            </c:dLbl>
            <c:dLbl>
              <c:idx val="40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5-9528-4794-8EDB-D70743701E88}"/>
                </c:ext>
              </c:extLst>
            </c:dLbl>
            <c:dLbl>
              <c:idx val="40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6-9528-4794-8EDB-D70743701E88}"/>
                </c:ext>
              </c:extLst>
            </c:dLbl>
            <c:dLbl>
              <c:idx val="40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7-9528-4794-8EDB-D70743701E88}"/>
                </c:ext>
              </c:extLst>
            </c:dLbl>
            <c:dLbl>
              <c:idx val="40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8-9528-4794-8EDB-D70743701E88}"/>
                </c:ext>
              </c:extLst>
            </c:dLbl>
            <c:dLbl>
              <c:idx val="40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9-9528-4794-8EDB-D70743701E88}"/>
                </c:ext>
              </c:extLst>
            </c:dLbl>
            <c:dLbl>
              <c:idx val="40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A-9528-4794-8EDB-D70743701E88}"/>
                </c:ext>
              </c:extLst>
            </c:dLbl>
            <c:dLbl>
              <c:idx val="40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B-9528-4794-8EDB-D70743701E88}"/>
                </c:ext>
              </c:extLst>
            </c:dLbl>
            <c:dLbl>
              <c:idx val="41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C-9528-4794-8EDB-D70743701E88}"/>
                </c:ext>
              </c:extLst>
            </c:dLbl>
            <c:dLbl>
              <c:idx val="41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D-9528-4794-8EDB-D70743701E88}"/>
                </c:ext>
              </c:extLst>
            </c:dLbl>
            <c:dLbl>
              <c:idx val="41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E-9528-4794-8EDB-D70743701E88}"/>
                </c:ext>
              </c:extLst>
            </c:dLbl>
            <c:dLbl>
              <c:idx val="41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F-9528-4794-8EDB-D70743701E88}"/>
                </c:ext>
              </c:extLst>
            </c:dLbl>
            <c:dLbl>
              <c:idx val="41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0-9528-4794-8EDB-D70743701E88}"/>
                </c:ext>
              </c:extLst>
            </c:dLbl>
            <c:dLbl>
              <c:idx val="41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1-9528-4794-8EDB-D70743701E88}"/>
                </c:ext>
              </c:extLst>
            </c:dLbl>
            <c:dLbl>
              <c:idx val="41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2-9528-4794-8EDB-D70743701E88}"/>
                </c:ext>
              </c:extLst>
            </c:dLbl>
            <c:dLbl>
              <c:idx val="41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3-9528-4794-8EDB-D70743701E88}"/>
                </c:ext>
              </c:extLst>
            </c:dLbl>
            <c:dLbl>
              <c:idx val="41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4-9528-4794-8EDB-D70743701E88}"/>
                </c:ext>
              </c:extLst>
            </c:dLbl>
            <c:dLbl>
              <c:idx val="41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5-9528-4794-8EDB-D70743701E88}"/>
                </c:ext>
              </c:extLst>
            </c:dLbl>
            <c:dLbl>
              <c:idx val="42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6-9528-4794-8EDB-D70743701E88}"/>
                </c:ext>
              </c:extLst>
            </c:dLbl>
            <c:dLbl>
              <c:idx val="42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7-9528-4794-8EDB-D70743701E88}"/>
                </c:ext>
              </c:extLst>
            </c:dLbl>
            <c:dLbl>
              <c:idx val="42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8-9528-4794-8EDB-D70743701E88}"/>
                </c:ext>
              </c:extLst>
            </c:dLbl>
            <c:dLbl>
              <c:idx val="42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9-9528-4794-8EDB-D70743701E88}"/>
                </c:ext>
              </c:extLst>
            </c:dLbl>
            <c:dLbl>
              <c:idx val="42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A-9528-4794-8EDB-D70743701E88}"/>
                </c:ext>
              </c:extLst>
            </c:dLbl>
            <c:dLbl>
              <c:idx val="42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B-9528-4794-8EDB-D70743701E88}"/>
                </c:ext>
              </c:extLst>
            </c:dLbl>
            <c:dLbl>
              <c:idx val="42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C-9528-4794-8EDB-D70743701E88}"/>
                </c:ext>
              </c:extLst>
            </c:dLbl>
            <c:dLbl>
              <c:idx val="42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D-9528-4794-8EDB-D70743701E88}"/>
                </c:ext>
              </c:extLst>
            </c:dLbl>
            <c:dLbl>
              <c:idx val="42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E-9528-4794-8EDB-D70743701E88}"/>
                </c:ext>
              </c:extLst>
            </c:dLbl>
            <c:dLbl>
              <c:idx val="42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F-9528-4794-8EDB-D70743701E88}"/>
                </c:ext>
              </c:extLst>
            </c:dLbl>
            <c:dLbl>
              <c:idx val="43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0-9528-4794-8EDB-D70743701E88}"/>
                </c:ext>
              </c:extLst>
            </c:dLbl>
            <c:dLbl>
              <c:idx val="43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1-9528-4794-8EDB-D70743701E88}"/>
                </c:ext>
              </c:extLst>
            </c:dLbl>
            <c:dLbl>
              <c:idx val="43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2-9528-4794-8EDB-D70743701E88}"/>
                </c:ext>
              </c:extLst>
            </c:dLbl>
            <c:dLbl>
              <c:idx val="43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3-9528-4794-8EDB-D70743701E88}"/>
                </c:ext>
              </c:extLst>
            </c:dLbl>
            <c:dLbl>
              <c:idx val="43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4-9528-4794-8EDB-D70743701E88}"/>
                </c:ext>
              </c:extLst>
            </c:dLbl>
            <c:dLbl>
              <c:idx val="43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5-9528-4794-8EDB-D70743701E88}"/>
                </c:ext>
              </c:extLst>
            </c:dLbl>
            <c:dLbl>
              <c:idx val="43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6-9528-4794-8EDB-D70743701E88}"/>
                </c:ext>
              </c:extLst>
            </c:dLbl>
            <c:dLbl>
              <c:idx val="43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7-9528-4794-8EDB-D70743701E88}"/>
                </c:ext>
              </c:extLst>
            </c:dLbl>
            <c:dLbl>
              <c:idx val="43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8-9528-4794-8EDB-D70743701E88}"/>
                </c:ext>
              </c:extLst>
            </c:dLbl>
            <c:dLbl>
              <c:idx val="43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9-9528-4794-8EDB-D70743701E88}"/>
                </c:ext>
              </c:extLst>
            </c:dLbl>
            <c:dLbl>
              <c:idx val="44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A-9528-4794-8EDB-D70743701E88}"/>
                </c:ext>
              </c:extLst>
            </c:dLbl>
            <c:dLbl>
              <c:idx val="44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B-9528-4794-8EDB-D70743701E88}"/>
                </c:ext>
              </c:extLst>
            </c:dLbl>
            <c:dLbl>
              <c:idx val="44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C-9528-4794-8EDB-D70743701E88}"/>
                </c:ext>
              </c:extLst>
            </c:dLbl>
            <c:dLbl>
              <c:idx val="44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D-9528-4794-8EDB-D70743701E88}"/>
                </c:ext>
              </c:extLst>
            </c:dLbl>
            <c:dLbl>
              <c:idx val="44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E-9528-4794-8EDB-D70743701E88}"/>
                </c:ext>
              </c:extLst>
            </c:dLbl>
            <c:dLbl>
              <c:idx val="44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F-9528-4794-8EDB-D70743701E88}"/>
                </c:ext>
              </c:extLst>
            </c:dLbl>
            <c:dLbl>
              <c:idx val="44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0-9528-4794-8EDB-D70743701E88}"/>
                </c:ext>
              </c:extLst>
            </c:dLbl>
            <c:dLbl>
              <c:idx val="44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1-9528-4794-8EDB-D70743701E88}"/>
                </c:ext>
              </c:extLst>
            </c:dLbl>
            <c:dLbl>
              <c:idx val="44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2-9528-4794-8EDB-D70743701E88}"/>
                </c:ext>
              </c:extLst>
            </c:dLbl>
            <c:dLbl>
              <c:idx val="44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3-9528-4794-8EDB-D70743701E88}"/>
                </c:ext>
              </c:extLst>
            </c:dLbl>
            <c:dLbl>
              <c:idx val="45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4-9528-4794-8EDB-D70743701E88}"/>
                </c:ext>
              </c:extLst>
            </c:dLbl>
            <c:dLbl>
              <c:idx val="45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5-9528-4794-8EDB-D70743701E88}"/>
                </c:ext>
              </c:extLst>
            </c:dLbl>
            <c:dLbl>
              <c:idx val="45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6-9528-4794-8EDB-D70743701E88}"/>
                </c:ext>
              </c:extLst>
            </c:dLbl>
            <c:dLbl>
              <c:idx val="45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7-9528-4794-8EDB-D70743701E88}"/>
                </c:ext>
              </c:extLst>
            </c:dLbl>
            <c:dLbl>
              <c:idx val="45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8-9528-4794-8EDB-D70743701E88}"/>
                </c:ext>
              </c:extLst>
            </c:dLbl>
            <c:dLbl>
              <c:idx val="45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9-9528-4794-8EDB-D70743701E88}"/>
                </c:ext>
              </c:extLst>
            </c:dLbl>
            <c:dLbl>
              <c:idx val="45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A-9528-4794-8EDB-D70743701E88}"/>
                </c:ext>
              </c:extLst>
            </c:dLbl>
            <c:dLbl>
              <c:idx val="45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B-9528-4794-8EDB-D70743701E88}"/>
                </c:ext>
              </c:extLst>
            </c:dLbl>
            <c:dLbl>
              <c:idx val="45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C-9528-4794-8EDB-D70743701E88}"/>
                </c:ext>
              </c:extLst>
            </c:dLbl>
            <c:dLbl>
              <c:idx val="45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D-9528-4794-8EDB-D70743701E88}"/>
                </c:ext>
              </c:extLst>
            </c:dLbl>
            <c:dLbl>
              <c:idx val="46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E-9528-4794-8EDB-D70743701E88}"/>
                </c:ext>
              </c:extLst>
            </c:dLbl>
            <c:dLbl>
              <c:idx val="46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F-9528-4794-8EDB-D70743701E88}"/>
                </c:ext>
              </c:extLst>
            </c:dLbl>
            <c:dLbl>
              <c:idx val="46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0-9528-4794-8EDB-D70743701E88}"/>
                </c:ext>
              </c:extLst>
            </c:dLbl>
            <c:dLbl>
              <c:idx val="46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1-9528-4794-8EDB-D70743701E88}"/>
                </c:ext>
              </c:extLst>
            </c:dLbl>
            <c:dLbl>
              <c:idx val="46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2-9528-4794-8EDB-D70743701E88}"/>
                </c:ext>
              </c:extLst>
            </c:dLbl>
            <c:dLbl>
              <c:idx val="46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3-9528-4794-8EDB-D70743701E88}"/>
                </c:ext>
              </c:extLst>
            </c:dLbl>
            <c:dLbl>
              <c:idx val="46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4-9528-4794-8EDB-D70743701E88}"/>
                </c:ext>
              </c:extLst>
            </c:dLbl>
            <c:dLbl>
              <c:idx val="46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5-9528-4794-8EDB-D70743701E88}"/>
                </c:ext>
              </c:extLst>
            </c:dLbl>
            <c:dLbl>
              <c:idx val="46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6-9528-4794-8EDB-D70743701E88}"/>
                </c:ext>
              </c:extLst>
            </c:dLbl>
            <c:dLbl>
              <c:idx val="46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7-9528-4794-8EDB-D70743701E88}"/>
                </c:ext>
              </c:extLst>
            </c:dLbl>
            <c:dLbl>
              <c:idx val="47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8-9528-4794-8EDB-D70743701E88}"/>
                </c:ext>
              </c:extLst>
            </c:dLbl>
            <c:dLbl>
              <c:idx val="47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9-9528-4794-8EDB-D70743701E88}"/>
                </c:ext>
              </c:extLst>
            </c:dLbl>
            <c:dLbl>
              <c:idx val="47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A-9528-4794-8EDB-D70743701E88}"/>
                </c:ext>
              </c:extLst>
            </c:dLbl>
            <c:dLbl>
              <c:idx val="47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B-9528-4794-8EDB-D70743701E88}"/>
                </c:ext>
              </c:extLst>
            </c:dLbl>
            <c:dLbl>
              <c:idx val="47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C-9528-4794-8EDB-D70743701E88}"/>
                </c:ext>
              </c:extLst>
            </c:dLbl>
            <c:dLbl>
              <c:idx val="47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D-9528-4794-8EDB-D70743701E88}"/>
                </c:ext>
              </c:extLst>
            </c:dLbl>
            <c:dLbl>
              <c:idx val="47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E-9528-4794-8EDB-D70743701E88}"/>
                </c:ext>
              </c:extLst>
            </c:dLbl>
            <c:dLbl>
              <c:idx val="47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F-9528-4794-8EDB-D70743701E88}"/>
                </c:ext>
              </c:extLst>
            </c:dLbl>
            <c:dLbl>
              <c:idx val="47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0-9528-4794-8EDB-D70743701E88}"/>
                </c:ext>
              </c:extLst>
            </c:dLbl>
            <c:dLbl>
              <c:idx val="47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1-9528-4794-8EDB-D70743701E88}"/>
                </c:ext>
              </c:extLst>
            </c:dLbl>
            <c:dLbl>
              <c:idx val="48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2-9528-4794-8EDB-D70743701E88}"/>
                </c:ext>
              </c:extLst>
            </c:dLbl>
            <c:dLbl>
              <c:idx val="48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3-9528-4794-8EDB-D70743701E88}"/>
                </c:ext>
              </c:extLst>
            </c:dLbl>
            <c:dLbl>
              <c:idx val="48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4-9528-4794-8EDB-D70743701E88}"/>
                </c:ext>
              </c:extLst>
            </c:dLbl>
            <c:dLbl>
              <c:idx val="48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5-9528-4794-8EDB-D70743701E88}"/>
                </c:ext>
              </c:extLst>
            </c:dLbl>
            <c:dLbl>
              <c:idx val="48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6-9528-4794-8EDB-D70743701E88}"/>
                </c:ext>
              </c:extLst>
            </c:dLbl>
            <c:dLbl>
              <c:idx val="48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7-9528-4794-8EDB-D70743701E88}"/>
                </c:ext>
              </c:extLst>
            </c:dLbl>
            <c:dLbl>
              <c:idx val="48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8-9528-4794-8EDB-D70743701E88}"/>
                </c:ext>
              </c:extLst>
            </c:dLbl>
            <c:dLbl>
              <c:idx val="48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9-9528-4794-8EDB-D70743701E88}"/>
                </c:ext>
              </c:extLst>
            </c:dLbl>
            <c:dLbl>
              <c:idx val="48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A-9528-4794-8EDB-D70743701E88}"/>
                </c:ext>
              </c:extLst>
            </c:dLbl>
            <c:dLbl>
              <c:idx val="48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B-9528-4794-8EDB-D70743701E88}"/>
                </c:ext>
              </c:extLst>
            </c:dLbl>
            <c:dLbl>
              <c:idx val="49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C-9528-4794-8EDB-D70743701E88}"/>
                </c:ext>
              </c:extLst>
            </c:dLbl>
            <c:dLbl>
              <c:idx val="49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D-9528-4794-8EDB-D70743701E88}"/>
                </c:ext>
              </c:extLst>
            </c:dLbl>
            <c:dLbl>
              <c:idx val="49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E-9528-4794-8EDB-D70743701E88}"/>
                </c:ext>
              </c:extLst>
            </c:dLbl>
            <c:dLbl>
              <c:idx val="49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F-9528-4794-8EDB-D70743701E88}"/>
                </c:ext>
              </c:extLst>
            </c:dLbl>
            <c:dLbl>
              <c:idx val="49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0-9528-4794-8EDB-D70743701E88}"/>
                </c:ext>
              </c:extLst>
            </c:dLbl>
            <c:dLbl>
              <c:idx val="49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1-9528-4794-8EDB-D70743701E88}"/>
                </c:ext>
              </c:extLst>
            </c:dLbl>
            <c:dLbl>
              <c:idx val="49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2-9528-4794-8EDB-D70743701E88}"/>
                </c:ext>
              </c:extLst>
            </c:dLbl>
            <c:dLbl>
              <c:idx val="49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3-9528-4794-8EDB-D70743701E88}"/>
                </c:ext>
              </c:extLst>
            </c:dLbl>
            <c:dLbl>
              <c:idx val="49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4-9528-4794-8EDB-D70743701E88}"/>
                </c:ext>
              </c:extLst>
            </c:dLbl>
            <c:dLbl>
              <c:idx val="49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5-9528-4794-8EDB-D70743701E88}"/>
                </c:ext>
              </c:extLst>
            </c:dLbl>
            <c:dLbl>
              <c:idx val="50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6-9528-4794-8EDB-D70743701E88}"/>
                </c:ext>
              </c:extLst>
            </c:dLbl>
            <c:dLbl>
              <c:idx val="50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7-9528-4794-8EDB-D70743701E88}"/>
                </c:ext>
              </c:extLst>
            </c:dLbl>
            <c:dLbl>
              <c:idx val="50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8-9528-4794-8EDB-D70743701E88}"/>
                </c:ext>
              </c:extLst>
            </c:dLbl>
            <c:dLbl>
              <c:idx val="50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9-9528-4794-8EDB-D70743701E88}"/>
                </c:ext>
              </c:extLst>
            </c:dLbl>
            <c:dLbl>
              <c:idx val="50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A-9528-4794-8EDB-D70743701E88}"/>
                </c:ext>
              </c:extLst>
            </c:dLbl>
            <c:dLbl>
              <c:idx val="50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B-9528-4794-8EDB-D70743701E88}"/>
                </c:ext>
              </c:extLst>
            </c:dLbl>
            <c:dLbl>
              <c:idx val="50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C-9528-4794-8EDB-D70743701E88}"/>
                </c:ext>
              </c:extLst>
            </c:dLbl>
            <c:dLbl>
              <c:idx val="50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D-9528-4794-8EDB-D70743701E88}"/>
                </c:ext>
              </c:extLst>
            </c:dLbl>
            <c:dLbl>
              <c:idx val="50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E-9528-4794-8EDB-D70743701E88}"/>
                </c:ext>
              </c:extLst>
            </c:dLbl>
            <c:dLbl>
              <c:idx val="50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F-9528-4794-8EDB-D70743701E88}"/>
                </c:ext>
              </c:extLst>
            </c:dLbl>
            <c:dLbl>
              <c:idx val="51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0-9528-4794-8EDB-D70743701E88}"/>
                </c:ext>
              </c:extLst>
            </c:dLbl>
            <c:dLbl>
              <c:idx val="51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1-9528-4794-8EDB-D70743701E88}"/>
                </c:ext>
              </c:extLst>
            </c:dLbl>
            <c:dLbl>
              <c:idx val="51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2-9528-4794-8EDB-D70743701E88}"/>
                </c:ext>
              </c:extLst>
            </c:dLbl>
            <c:dLbl>
              <c:idx val="51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3-9528-4794-8EDB-D70743701E88}"/>
                </c:ext>
              </c:extLst>
            </c:dLbl>
            <c:dLbl>
              <c:idx val="51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4-9528-4794-8EDB-D70743701E88}"/>
                </c:ext>
              </c:extLst>
            </c:dLbl>
            <c:dLbl>
              <c:idx val="51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5-9528-4794-8EDB-D70743701E88}"/>
                </c:ext>
              </c:extLst>
            </c:dLbl>
            <c:dLbl>
              <c:idx val="51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6-9528-4794-8EDB-D70743701E88}"/>
                </c:ext>
              </c:extLst>
            </c:dLbl>
            <c:dLbl>
              <c:idx val="51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7-9528-4794-8EDB-D70743701E88}"/>
                </c:ext>
              </c:extLst>
            </c:dLbl>
            <c:dLbl>
              <c:idx val="51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8-9528-4794-8EDB-D70743701E88}"/>
                </c:ext>
              </c:extLst>
            </c:dLbl>
            <c:dLbl>
              <c:idx val="51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9-9528-4794-8EDB-D70743701E88}"/>
                </c:ext>
              </c:extLst>
            </c:dLbl>
            <c:dLbl>
              <c:idx val="52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A-9528-4794-8EDB-D70743701E88}"/>
                </c:ext>
              </c:extLst>
            </c:dLbl>
            <c:dLbl>
              <c:idx val="52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B-9528-4794-8EDB-D70743701E88}"/>
                </c:ext>
              </c:extLst>
            </c:dLbl>
            <c:dLbl>
              <c:idx val="52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C-9528-4794-8EDB-D70743701E88}"/>
                </c:ext>
              </c:extLst>
            </c:dLbl>
            <c:dLbl>
              <c:idx val="52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D-9528-4794-8EDB-D70743701E88}"/>
                </c:ext>
              </c:extLst>
            </c:dLbl>
            <c:dLbl>
              <c:idx val="52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E-9528-4794-8EDB-D70743701E88}"/>
                </c:ext>
              </c:extLst>
            </c:dLbl>
            <c:dLbl>
              <c:idx val="52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F-9528-4794-8EDB-D70743701E88}"/>
                </c:ext>
              </c:extLst>
            </c:dLbl>
            <c:dLbl>
              <c:idx val="52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0-9528-4794-8EDB-D70743701E88}"/>
                </c:ext>
              </c:extLst>
            </c:dLbl>
            <c:dLbl>
              <c:idx val="52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1-9528-4794-8EDB-D70743701E88}"/>
                </c:ext>
              </c:extLst>
            </c:dLbl>
            <c:dLbl>
              <c:idx val="52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2-9528-4794-8EDB-D70743701E88}"/>
                </c:ext>
              </c:extLst>
            </c:dLbl>
            <c:dLbl>
              <c:idx val="52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3-9528-4794-8EDB-D70743701E88}"/>
                </c:ext>
              </c:extLst>
            </c:dLbl>
            <c:dLbl>
              <c:idx val="53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4-9528-4794-8EDB-D70743701E88}"/>
                </c:ext>
              </c:extLst>
            </c:dLbl>
            <c:dLbl>
              <c:idx val="53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5-9528-4794-8EDB-D70743701E88}"/>
                </c:ext>
              </c:extLst>
            </c:dLbl>
            <c:dLbl>
              <c:idx val="53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6-9528-4794-8EDB-D70743701E88}"/>
                </c:ext>
              </c:extLst>
            </c:dLbl>
            <c:dLbl>
              <c:idx val="53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7-9528-4794-8EDB-D70743701E88}"/>
                </c:ext>
              </c:extLst>
            </c:dLbl>
            <c:dLbl>
              <c:idx val="53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8-9528-4794-8EDB-D70743701E88}"/>
                </c:ext>
              </c:extLst>
            </c:dLbl>
            <c:dLbl>
              <c:idx val="53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9-9528-4794-8EDB-D70743701E88}"/>
                </c:ext>
              </c:extLst>
            </c:dLbl>
            <c:dLbl>
              <c:idx val="53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A-9528-4794-8EDB-D70743701E88}"/>
                </c:ext>
              </c:extLst>
            </c:dLbl>
            <c:dLbl>
              <c:idx val="53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B-9528-4794-8EDB-D70743701E88}"/>
                </c:ext>
              </c:extLst>
            </c:dLbl>
            <c:dLbl>
              <c:idx val="53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C-9528-4794-8EDB-D70743701E88}"/>
                </c:ext>
              </c:extLst>
            </c:dLbl>
            <c:dLbl>
              <c:idx val="53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D-9528-4794-8EDB-D70743701E88}"/>
                </c:ext>
              </c:extLst>
            </c:dLbl>
            <c:dLbl>
              <c:idx val="54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E-9528-4794-8EDB-D70743701E88}"/>
                </c:ext>
              </c:extLst>
            </c:dLbl>
            <c:dLbl>
              <c:idx val="54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F-9528-4794-8EDB-D70743701E88}"/>
                </c:ext>
              </c:extLst>
            </c:dLbl>
            <c:dLbl>
              <c:idx val="54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0-9528-4794-8EDB-D70743701E88}"/>
                </c:ext>
              </c:extLst>
            </c:dLbl>
            <c:dLbl>
              <c:idx val="54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1-9528-4794-8EDB-D70743701E88}"/>
                </c:ext>
              </c:extLst>
            </c:dLbl>
            <c:dLbl>
              <c:idx val="54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2-9528-4794-8EDB-D70743701E88}"/>
                </c:ext>
              </c:extLst>
            </c:dLbl>
            <c:dLbl>
              <c:idx val="54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3-9528-4794-8EDB-D70743701E88}"/>
                </c:ext>
              </c:extLst>
            </c:dLbl>
            <c:dLbl>
              <c:idx val="54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4-9528-4794-8EDB-D70743701E88}"/>
                </c:ext>
              </c:extLst>
            </c:dLbl>
            <c:dLbl>
              <c:idx val="54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5-9528-4794-8EDB-D70743701E88}"/>
                </c:ext>
              </c:extLst>
            </c:dLbl>
            <c:dLbl>
              <c:idx val="54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6-9528-4794-8EDB-D70743701E88}"/>
                </c:ext>
              </c:extLst>
            </c:dLbl>
            <c:dLbl>
              <c:idx val="54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7-9528-4794-8EDB-D70743701E88}"/>
                </c:ext>
              </c:extLst>
            </c:dLbl>
            <c:dLbl>
              <c:idx val="55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8-9528-4794-8EDB-D70743701E88}"/>
                </c:ext>
              </c:extLst>
            </c:dLbl>
            <c:dLbl>
              <c:idx val="55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9-9528-4794-8EDB-D70743701E88}"/>
                </c:ext>
              </c:extLst>
            </c:dLbl>
            <c:dLbl>
              <c:idx val="552"/>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A-9528-4794-8EDB-D70743701E88}"/>
                </c:ext>
              </c:extLst>
            </c:dLbl>
            <c:dLbl>
              <c:idx val="553"/>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B-9528-4794-8EDB-D70743701E88}"/>
                </c:ext>
              </c:extLst>
            </c:dLbl>
            <c:dLbl>
              <c:idx val="554"/>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C-9528-4794-8EDB-D70743701E88}"/>
                </c:ext>
              </c:extLst>
            </c:dLbl>
            <c:dLbl>
              <c:idx val="555"/>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D-9528-4794-8EDB-D70743701E88}"/>
                </c:ext>
              </c:extLst>
            </c:dLbl>
            <c:dLbl>
              <c:idx val="556"/>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E-9528-4794-8EDB-D70743701E88}"/>
                </c:ext>
              </c:extLst>
            </c:dLbl>
            <c:dLbl>
              <c:idx val="557"/>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F-9528-4794-8EDB-D70743701E88}"/>
                </c:ext>
              </c:extLst>
            </c:dLbl>
            <c:dLbl>
              <c:idx val="558"/>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0-9528-4794-8EDB-D70743701E88}"/>
                </c:ext>
              </c:extLst>
            </c:dLbl>
            <c:dLbl>
              <c:idx val="55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1-9528-4794-8EDB-D70743701E88}"/>
                </c:ext>
              </c:extLst>
            </c:dLbl>
            <c:dLbl>
              <c:idx val="56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2-9528-4794-8EDB-D70743701E88}"/>
                </c:ext>
              </c:extLst>
            </c:dLbl>
            <c:spPr>
              <a:noFill/>
              <a:ln>
                <a:noFill/>
              </a:ln>
              <a:effectLst/>
            </c:spPr>
            <c:txPr>
              <a:bodyPr rot="0" spcFirstLastPara="1" vertOverflow="ellipsis" vert="horz" wrap="square" anchor="ctr" anchorCtr="1"/>
              <a:lstStyle/>
              <a:p>
                <a:pPr>
                  <a:defRPr sz="900" b="1" i="0" u="none" strike="noStrike" kern="1200" baseline="0">
                    <a:solidFill>
                      <a:schemeClr val="accent1"/>
                    </a:solidFill>
                    <a:latin typeface="Arial" panose="020B0604020202020204" pitchFamily="34" charset="0"/>
                    <a:ea typeface="+mn-ea"/>
                    <a:cs typeface="Arial" panose="020B0604020202020204" pitchFamily="34" charset="0"/>
                  </a:defRPr>
                </a:pPr>
                <a:endParaRPr lang="en-US"/>
              </a:p>
            </c:txPr>
            <c:dLblPos val="b"/>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numRef>
              <c:f>'S&amp;P Cons Sent Data'!$B$2:$B$563</c:f>
              <c:numCache>
                <c:formatCode>m/d/yyyy</c:formatCode>
                <c:ptCount val="562"/>
                <c:pt idx="0">
                  <c:v>28521</c:v>
                </c:pt>
                <c:pt idx="1">
                  <c:v>28549</c:v>
                </c:pt>
                <c:pt idx="2">
                  <c:v>28580</c:v>
                </c:pt>
                <c:pt idx="3">
                  <c:v>28610</c:v>
                </c:pt>
                <c:pt idx="4">
                  <c:v>28641</c:v>
                </c:pt>
                <c:pt idx="5">
                  <c:v>28671</c:v>
                </c:pt>
                <c:pt idx="6">
                  <c:v>28702</c:v>
                </c:pt>
                <c:pt idx="7">
                  <c:v>28733</c:v>
                </c:pt>
                <c:pt idx="8">
                  <c:v>28763</c:v>
                </c:pt>
                <c:pt idx="9">
                  <c:v>28794</c:v>
                </c:pt>
                <c:pt idx="10">
                  <c:v>28824</c:v>
                </c:pt>
                <c:pt idx="11">
                  <c:v>28855</c:v>
                </c:pt>
                <c:pt idx="12">
                  <c:v>28886</c:v>
                </c:pt>
                <c:pt idx="13">
                  <c:v>28914</c:v>
                </c:pt>
                <c:pt idx="14">
                  <c:v>28945</c:v>
                </c:pt>
                <c:pt idx="15">
                  <c:v>28975</c:v>
                </c:pt>
                <c:pt idx="16">
                  <c:v>29006</c:v>
                </c:pt>
                <c:pt idx="17">
                  <c:v>29036</c:v>
                </c:pt>
                <c:pt idx="18">
                  <c:v>29067</c:v>
                </c:pt>
                <c:pt idx="19">
                  <c:v>29098</c:v>
                </c:pt>
                <c:pt idx="20">
                  <c:v>29128</c:v>
                </c:pt>
                <c:pt idx="21">
                  <c:v>29159</c:v>
                </c:pt>
                <c:pt idx="22">
                  <c:v>29189</c:v>
                </c:pt>
                <c:pt idx="23">
                  <c:v>29220</c:v>
                </c:pt>
                <c:pt idx="24">
                  <c:v>29251</c:v>
                </c:pt>
                <c:pt idx="25">
                  <c:v>29280</c:v>
                </c:pt>
                <c:pt idx="26">
                  <c:v>29311</c:v>
                </c:pt>
                <c:pt idx="27">
                  <c:v>29341</c:v>
                </c:pt>
                <c:pt idx="28">
                  <c:v>29372</c:v>
                </c:pt>
                <c:pt idx="29">
                  <c:v>29402</c:v>
                </c:pt>
                <c:pt idx="30">
                  <c:v>29433</c:v>
                </c:pt>
                <c:pt idx="31">
                  <c:v>29464</c:v>
                </c:pt>
                <c:pt idx="32">
                  <c:v>29494</c:v>
                </c:pt>
                <c:pt idx="33">
                  <c:v>29525</c:v>
                </c:pt>
                <c:pt idx="34">
                  <c:v>29555</c:v>
                </c:pt>
                <c:pt idx="35">
                  <c:v>29586</c:v>
                </c:pt>
                <c:pt idx="36">
                  <c:v>29617</c:v>
                </c:pt>
                <c:pt idx="37">
                  <c:v>29645</c:v>
                </c:pt>
                <c:pt idx="38">
                  <c:v>29676</c:v>
                </c:pt>
                <c:pt idx="39">
                  <c:v>29706</c:v>
                </c:pt>
                <c:pt idx="40">
                  <c:v>29737</c:v>
                </c:pt>
                <c:pt idx="41">
                  <c:v>29767</c:v>
                </c:pt>
                <c:pt idx="42">
                  <c:v>29798</c:v>
                </c:pt>
                <c:pt idx="43">
                  <c:v>29829</c:v>
                </c:pt>
                <c:pt idx="44">
                  <c:v>29859</c:v>
                </c:pt>
                <c:pt idx="45">
                  <c:v>29890</c:v>
                </c:pt>
                <c:pt idx="46">
                  <c:v>29920</c:v>
                </c:pt>
                <c:pt idx="47">
                  <c:v>29951</c:v>
                </c:pt>
                <c:pt idx="48">
                  <c:v>29982</c:v>
                </c:pt>
                <c:pt idx="49">
                  <c:v>30010</c:v>
                </c:pt>
                <c:pt idx="50">
                  <c:v>30041</c:v>
                </c:pt>
                <c:pt idx="51">
                  <c:v>30071</c:v>
                </c:pt>
                <c:pt idx="52">
                  <c:v>30102</c:v>
                </c:pt>
                <c:pt idx="53">
                  <c:v>30132</c:v>
                </c:pt>
                <c:pt idx="54">
                  <c:v>30163</c:v>
                </c:pt>
                <c:pt idx="55">
                  <c:v>30194</c:v>
                </c:pt>
                <c:pt idx="56">
                  <c:v>30224</c:v>
                </c:pt>
                <c:pt idx="57">
                  <c:v>30255</c:v>
                </c:pt>
                <c:pt idx="58">
                  <c:v>30285</c:v>
                </c:pt>
                <c:pt idx="59">
                  <c:v>30316</c:v>
                </c:pt>
                <c:pt idx="60">
                  <c:v>30347</c:v>
                </c:pt>
                <c:pt idx="61">
                  <c:v>30375</c:v>
                </c:pt>
                <c:pt idx="62">
                  <c:v>30406</c:v>
                </c:pt>
                <c:pt idx="63">
                  <c:v>30436</c:v>
                </c:pt>
                <c:pt idx="64">
                  <c:v>30467</c:v>
                </c:pt>
                <c:pt idx="65">
                  <c:v>30497</c:v>
                </c:pt>
                <c:pt idx="66">
                  <c:v>30528</c:v>
                </c:pt>
                <c:pt idx="67">
                  <c:v>30559</c:v>
                </c:pt>
                <c:pt idx="68">
                  <c:v>30589</c:v>
                </c:pt>
                <c:pt idx="69">
                  <c:v>30620</c:v>
                </c:pt>
                <c:pt idx="70">
                  <c:v>30650</c:v>
                </c:pt>
                <c:pt idx="71">
                  <c:v>30681</c:v>
                </c:pt>
                <c:pt idx="72">
                  <c:v>30712</c:v>
                </c:pt>
                <c:pt idx="73">
                  <c:v>30741</c:v>
                </c:pt>
                <c:pt idx="74">
                  <c:v>30772</c:v>
                </c:pt>
                <c:pt idx="75">
                  <c:v>30802</c:v>
                </c:pt>
                <c:pt idx="76">
                  <c:v>30833</c:v>
                </c:pt>
                <c:pt idx="77">
                  <c:v>30863</c:v>
                </c:pt>
                <c:pt idx="78">
                  <c:v>30894</c:v>
                </c:pt>
                <c:pt idx="79">
                  <c:v>30925</c:v>
                </c:pt>
                <c:pt idx="80">
                  <c:v>30955</c:v>
                </c:pt>
                <c:pt idx="81">
                  <c:v>30986</c:v>
                </c:pt>
                <c:pt idx="82">
                  <c:v>31016</c:v>
                </c:pt>
                <c:pt idx="83">
                  <c:v>31047</c:v>
                </c:pt>
                <c:pt idx="84">
                  <c:v>31078</c:v>
                </c:pt>
                <c:pt idx="85">
                  <c:v>31106</c:v>
                </c:pt>
                <c:pt idx="86">
                  <c:v>31137</c:v>
                </c:pt>
                <c:pt idx="87">
                  <c:v>31167</c:v>
                </c:pt>
                <c:pt idx="88">
                  <c:v>31198</c:v>
                </c:pt>
                <c:pt idx="89">
                  <c:v>31228</c:v>
                </c:pt>
                <c:pt idx="90">
                  <c:v>31259</c:v>
                </c:pt>
                <c:pt idx="91">
                  <c:v>31290</c:v>
                </c:pt>
                <c:pt idx="92">
                  <c:v>31320</c:v>
                </c:pt>
                <c:pt idx="93">
                  <c:v>31351</c:v>
                </c:pt>
                <c:pt idx="94">
                  <c:v>31381</c:v>
                </c:pt>
                <c:pt idx="95">
                  <c:v>31412</c:v>
                </c:pt>
                <c:pt idx="96">
                  <c:v>31443</c:v>
                </c:pt>
                <c:pt idx="97">
                  <c:v>31471</c:v>
                </c:pt>
                <c:pt idx="98">
                  <c:v>31502</c:v>
                </c:pt>
                <c:pt idx="99">
                  <c:v>31532</c:v>
                </c:pt>
                <c:pt idx="100">
                  <c:v>31563</c:v>
                </c:pt>
                <c:pt idx="101">
                  <c:v>31593</c:v>
                </c:pt>
                <c:pt idx="102">
                  <c:v>31624</c:v>
                </c:pt>
                <c:pt idx="103">
                  <c:v>31655</c:v>
                </c:pt>
                <c:pt idx="104">
                  <c:v>31685</c:v>
                </c:pt>
                <c:pt idx="105">
                  <c:v>31716</c:v>
                </c:pt>
                <c:pt idx="106">
                  <c:v>31746</c:v>
                </c:pt>
                <c:pt idx="107">
                  <c:v>31777</c:v>
                </c:pt>
                <c:pt idx="108">
                  <c:v>31808</c:v>
                </c:pt>
                <c:pt idx="109">
                  <c:v>31836</c:v>
                </c:pt>
                <c:pt idx="110">
                  <c:v>31867</c:v>
                </c:pt>
                <c:pt idx="111">
                  <c:v>31897</c:v>
                </c:pt>
                <c:pt idx="112">
                  <c:v>31928</c:v>
                </c:pt>
                <c:pt idx="113">
                  <c:v>31958</c:v>
                </c:pt>
                <c:pt idx="114">
                  <c:v>31989</c:v>
                </c:pt>
                <c:pt idx="115">
                  <c:v>32020</c:v>
                </c:pt>
                <c:pt idx="116">
                  <c:v>32050</c:v>
                </c:pt>
                <c:pt idx="117">
                  <c:v>32081</c:v>
                </c:pt>
                <c:pt idx="118">
                  <c:v>32111</c:v>
                </c:pt>
                <c:pt idx="119">
                  <c:v>32142</c:v>
                </c:pt>
                <c:pt idx="120">
                  <c:v>32173</c:v>
                </c:pt>
                <c:pt idx="121">
                  <c:v>32202</c:v>
                </c:pt>
                <c:pt idx="122">
                  <c:v>32233</c:v>
                </c:pt>
                <c:pt idx="123">
                  <c:v>32263</c:v>
                </c:pt>
                <c:pt idx="124">
                  <c:v>32294</c:v>
                </c:pt>
                <c:pt idx="125">
                  <c:v>32324</c:v>
                </c:pt>
                <c:pt idx="126">
                  <c:v>32355</c:v>
                </c:pt>
                <c:pt idx="127">
                  <c:v>32386</c:v>
                </c:pt>
                <c:pt idx="128">
                  <c:v>32416</c:v>
                </c:pt>
                <c:pt idx="129">
                  <c:v>32447</c:v>
                </c:pt>
                <c:pt idx="130">
                  <c:v>32477</c:v>
                </c:pt>
                <c:pt idx="131">
                  <c:v>32508</c:v>
                </c:pt>
                <c:pt idx="132">
                  <c:v>32539</c:v>
                </c:pt>
                <c:pt idx="133">
                  <c:v>32567</c:v>
                </c:pt>
                <c:pt idx="134">
                  <c:v>32598</c:v>
                </c:pt>
                <c:pt idx="135">
                  <c:v>32628</c:v>
                </c:pt>
                <c:pt idx="136">
                  <c:v>32659</c:v>
                </c:pt>
                <c:pt idx="137">
                  <c:v>32689</c:v>
                </c:pt>
                <c:pt idx="138">
                  <c:v>32720</c:v>
                </c:pt>
                <c:pt idx="139">
                  <c:v>32751</c:v>
                </c:pt>
                <c:pt idx="140">
                  <c:v>32781</c:v>
                </c:pt>
                <c:pt idx="141">
                  <c:v>32812</c:v>
                </c:pt>
                <c:pt idx="142">
                  <c:v>32842</c:v>
                </c:pt>
                <c:pt idx="143">
                  <c:v>32873</c:v>
                </c:pt>
                <c:pt idx="144">
                  <c:v>32904</c:v>
                </c:pt>
                <c:pt idx="145">
                  <c:v>32932</c:v>
                </c:pt>
                <c:pt idx="146">
                  <c:v>32963</c:v>
                </c:pt>
                <c:pt idx="147">
                  <c:v>32993</c:v>
                </c:pt>
                <c:pt idx="148">
                  <c:v>33024</c:v>
                </c:pt>
                <c:pt idx="149">
                  <c:v>33054</c:v>
                </c:pt>
                <c:pt idx="150">
                  <c:v>33085</c:v>
                </c:pt>
                <c:pt idx="151">
                  <c:v>33116</c:v>
                </c:pt>
                <c:pt idx="152">
                  <c:v>33146</c:v>
                </c:pt>
                <c:pt idx="153">
                  <c:v>33177</c:v>
                </c:pt>
                <c:pt idx="154">
                  <c:v>33207</c:v>
                </c:pt>
                <c:pt idx="155">
                  <c:v>33238</c:v>
                </c:pt>
                <c:pt idx="156">
                  <c:v>33269</c:v>
                </c:pt>
                <c:pt idx="157">
                  <c:v>33297</c:v>
                </c:pt>
                <c:pt idx="158">
                  <c:v>33328</c:v>
                </c:pt>
                <c:pt idx="159">
                  <c:v>33358</c:v>
                </c:pt>
                <c:pt idx="160">
                  <c:v>33389</c:v>
                </c:pt>
                <c:pt idx="161">
                  <c:v>33419</c:v>
                </c:pt>
                <c:pt idx="162">
                  <c:v>33450</c:v>
                </c:pt>
                <c:pt idx="163">
                  <c:v>33481</c:v>
                </c:pt>
                <c:pt idx="164">
                  <c:v>33511</c:v>
                </c:pt>
                <c:pt idx="165">
                  <c:v>33542</c:v>
                </c:pt>
                <c:pt idx="166">
                  <c:v>33572</c:v>
                </c:pt>
                <c:pt idx="167">
                  <c:v>33603</c:v>
                </c:pt>
                <c:pt idx="168">
                  <c:v>33634</c:v>
                </c:pt>
                <c:pt idx="169">
                  <c:v>33663</c:v>
                </c:pt>
                <c:pt idx="170">
                  <c:v>33694</c:v>
                </c:pt>
                <c:pt idx="171">
                  <c:v>33724</c:v>
                </c:pt>
                <c:pt idx="172">
                  <c:v>33755</c:v>
                </c:pt>
                <c:pt idx="173">
                  <c:v>33785</c:v>
                </c:pt>
                <c:pt idx="174">
                  <c:v>33816</c:v>
                </c:pt>
                <c:pt idx="175">
                  <c:v>33847</c:v>
                </c:pt>
                <c:pt idx="176">
                  <c:v>33877</c:v>
                </c:pt>
                <c:pt idx="177">
                  <c:v>33908</c:v>
                </c:pt>
                <c:pt idx="178">
                  <c:v>33938</c:v>
                </c:pt>
                <c:pt idx="179">
                  <c:v>33969</c:v>
                </c:pt>
                <c:pt idx="180">
                  <c:v>34000</c:v>
                </c:pt>
                <c:pt idx="181">
                  <c:v>34028</c:v>
                </c:pt>
                <c:pt idx="182">
                  <c:v>34059</c:v>
                </c:pt>
                <c:pt idx="183">
                  <c:v>34089</c:v>
                </c:pt>
                <c:pt idx="184">
                  <c:v>34120</c:v>
                </c:pt>
                <c:pt idx="185">
                  <c:v>34150</c:v>
                </c:pt>
                <c:pt idx="186">
                  <c:v>34181</c:v>
                </c:pt>
                <c:pt idx="187">
                  <c:v>34212</c:v>
                </c:pt>
                <c:pt idx="188">
                  <c:v>34242</c:v>
                </c:pt>
                <c:pt idx="189">
                  <c:v>34273</c:v>
                </c:pt>
                <c:pt idx="190">
                  <c:v>34303</c:v>
                </c:pt>
                <c:pt idx="191">
                  <c:v>34334</c:v>
                </c:pt>
                <c:pt idx="192">
                  <c:v>34365</c:v>
                </c:pt>
                <c:pt idx="193">
                  <c:v>34393</c:v>
                </c:pt>
                <c:pt idx="194">
                  <c:v>34424</c:v>
                </c:pt>
                <c:pt idx="195">
                  <c:v>34454</c:v>
                </c:pt>
                <c:pt idx="196">
                  <c:v>34485</c:v>
                </c:pt>
                <c:pt idx="197">
                  <c:v>34515</c:v>
                </c:pt>
                <c:pt idx="198">
                  <c:v>34546</c:v>
                </c:pt>
                <c:pt idx="199">
                  <c:v>34577</c:v>
                </c:pt>
                <c:pt idx="200">
                  <c:v>34607</c:v>
                </c:pt>
                <c:pt idx="201">
                  <c:v>34638</c:v>
                </c:pt>
                <c:pt idx="202">
                  <c:v>34668</c:v>
                </c:pt>
                <c:pt idx="203">
                  <c:v>34699</c:v>
                </c:pt>
                <c:pt idx="204">
                  <c:v>34730</c:v>
                </c:pt>
                <c:pt idx="205">
                  <c:v>34758</c:v>
                </c:pt>
                <c:pt idx="206">
                  <c:v>34789</c:v>
                </c:pt>
                <c:pt idx="207">
                  <c:v>34819</c:v>
                </c:pt>
                <c:pt idx="208">
                  <c:v>34850</c:v>
                </c:pt>
                <c:pt idx="209">
                  <c:v>34880</c:v>
                </c:pt>
                <c:pt idx="210">
                  <c:v>34911</c:v>
                </c:pt>
                <c:pt idx="211">
                  <c:v>34942</c:v>
                </c:pt>
                <c:pt idx="212">
                  <c:v>34972</c:v>
                </c:pt>
                <c:pt idx="213">
                  <c:v>35003</c:v>
                </c:pt>
                <c:pt idx="214">
                  <c:v>35033</c:v>
                </c:pt>
                <c:pt idx="215">
                  <c:v>35064</c:v>
                </c:pt>
                <c:pt idx="216">
                  <c:v>35095</c:v>
                </c:pt>
                <c:pt idx="217">
                  <c:v>35124</c:v>
                </c:pt>
                <c:pt idx="218">
                  <c:v>35155</c:v>
                </c:pt>
                <c:pt idx="219">
                  <c:v>35185</c:v>
                </c:pt>
                <c:pt idx="220">
                  <c:v>35216</c:v>
                </c:pt>
                <c:pt idx="221">
                  <c:v>35246</c:v>
                </c:pt>
                <c:pt idx="222">
                  <c:v>35277</c:v>
                </c:pt>
                <c:pt idx="223">
                  <c:v>35308</c:v>
                </c:pt>
                <c:pt idx="224">
                  <c:v>35338</c:v>
                </c:pt>
                <c:pt idx="225">
                  <c:v>35369</c:v>
                </c:pt>
                <c:pt idx="226">
                  <c:v>35399</c:v>
                </c:pt>
                <c:pt idx="227">
                  <c:v>35430</c:v>
                </c:pt>
                <c:pt idx="228">
                  <c:v>35461</c:v>
                </c:pt>
                <c:pt idx="229">
                  <c:v>35489</c:v>
                </c:pt>
                <c:pt idx="230">
                  <c:v>35520</c:v>
                </c:pt>
                <c:pt idx="231">
                  <c:v>35550</c:v>
                </c:pt>
                <c:pt idx="232">
                  <c:v>35581</c:v>
                </c:pt>
                <c:pt idx="233">
                  <c:v>35611</c:v>
                </c:pt>
                <c:pt idx="234">
                  <c:v>35642</c:v>
                </c:pt>
                <c:pt idx="235">
                  <c:v>35673</c:v>
                </c:pt>
                <c:pt idx="236">
                  <c:v>35703</c:v>
                </c:pt>
                <c:pt idx="237">
                  <c:v>35734</c:v>
                </c:pt>
                <c:pt idx="238">
                  <c:v>35764</c:v>
                </c:pt>
                <c:pt idx="239">
                  <c:v>35795</c:v>
                </c:pt>
                <c:pt idx="240">
                  <c:v>35826</c:v>
                </c:pt>
                <c:pt idx="241">
                  <c:v>35854</c:v>
                </c:pt>
                <c:pt idx="242">
                  <c:v>35885</c:v>
                </c:pt>
                <c:pt idx="243">
                  <c:v>35915</c:v>
                </c:pt>
                <c:pt idx="244">
                  <c:v>35946</c:v>
                </c:pt>
                <c:pt idx="245">
                  <c:v>35976</c:v>
                </c:pt>
                <c:pt idx="246">
                  <c:v>36007</c:v>
                </c:pt>
                <c:pt idx="247">
                  <c:v>36038</c:v>
                </c:pt>
                <c:pt idx="248">
                  <c:v>36068</c:v>
                </c:pt>
                <c:pt idx="249">
                  <c:v>36099</c:v>
                </c:pt>
                <c:pt idx="250">
                  <c:v>36129</c:v>
                </c:pt>
                <c:pt idx="251">
                  <c:v>36160</c:v>
                </c:pt>
                <c:pt idx="252">
                  <c:v>36191</c:v>
                </c:pt>
                <c:pt idx="253">
                  <c:v>36219</c:v>
                </c:pt>
                <c:pt idx="254">
                  <c:v>36250</c:v>
                </c:pt>
                <c:pt idx="255">
                  <c:v>36280</c:v>
                </c:pt>
                <c:pt idx="256">
                  <c:v>36311</c:v>
                </c:pt>
                <c:pt idx="257">
                  <c:v>36341</c:v>
                </c:pt>
                <c:pt idx="258">
                  <c:v>36372</c:v>
                </c:pt>
                <c:pt idx="259">
                  <c:v>36403</c:v>
                </c:pt>
                <c:pt idx="260">
                  <c:v>36433</c:v>
                </c:pt>
                <c:pt idx="261">
                  <c:v>36464</c:v>
                </c:pt>
                <c:pt idx="262">
                  <c:v>36494</c:v>
                </c:pt>
                <c:pt idx="263">
                  <c:v>36525</c:v>
                </c:pt>
                <c:pt idx="264">
                  <c:v>36556</c:v>
                </c:pt>
                <c:pt idx="265">
                  <c:v>36585</c:v>
                </c:pt>
                <c:pt idx="266">
                  <c:v>36616</c:v>
                </c:pt>
                <c:pt idx="267">
                  <c:v>36646</c:v>
                </c:pt>
                <c:pt idx="268">
                  <c:v>36677</c:v>
                </c:pt>
                <c:pt idx="269">
                  <c:v>36707</c:v>
                </c:pt>
                <c:pt idx="270">
                  <c:v>36738</c:v>
                </c:pt>
                <c:pt idx="271">
                  <c:v>36769</c:v>
                </c:pt>
                <c:pt idx="272">
                  <c:v>36799</c:v>
                </c:pt>
                <c:pt idx="273">
                  <c:v>36830</c:v>
                </c:pt>
                <c:pt idx="274">
                  <c:v>36860</c:v>
                </c:pt>
                <c:pt idx="275">
                  <c:v>36891</c:v>
                </c:pt>
                <c:pt idx="276">
                  <c:v>36922</c:v>
                </c:pt>
                <c:pt idx="277">
                  <c:v>36950</c:v>
                </c:pt>
                <c:pt idx="278">
                  <c:v>36981</c:v>
                </c:pt>
                <c:pt idx="279">
                  <c:v>37011</c:v>
                </c:pt>
                <c:pt idx="280">
                  <c:v>37042</c:v>
                </c:pt>
                <c:pt idx="281">
                  <c:v>37072</c:v>
                </c:pt>
                <c:pt idx="282">
                  <c:v>37103</c:v>
                </c:pt>
                <c:pt idx="283">
                  <c:v>37134</c:v>
                </c:pt>
                <c:pt idx="284">
                  <c:v>37164</c:v>
                </c:pt>
                <c:pt idx="285">
                  <c:v>37195</c:v>
                </c:pt>
                <c:pt idx="286">
                  <c:v>37225</c:v>
                </c:pt>
                <c:pt idx="287">
                  <c:v>37256</c:v>
                </c:pt>
                <c:pt idx="288">
                  <c:v>37287</c:v>
                </c:pt>
                <c:pt idx="289">
                  <c:v>37315</c:v>
                </c:pt>
                <c:pt idx="290">
                  <c:v>37346</c:v>
                </c:pt>
                <c:pt idx="291">
                  <c:v>37376</c:v>
                </c:pt>
                <c:pt idx="292">
                  <c:v>37407</c:v>
                </c:pt>
                <c:pt idx="293">
                  <c:v>37437</c:v>
                </c:pt>
                <c:pt idx="294">
                  <c:v>37468</c:v>
                </c:pt>
                <c:pt idx="295">
                  <c:v>37499</c:v>
                </c:pt>
                <c:pt idx="296">
                  <c:v>37529</c:v>
                </c:pt>
                <c:pt idx="297">
                  <c:v>37560</c:v>
                </c:pt>
                <c:pt idx="298">
                  <c:v>37590</c:v>
                </c:pt>
                <c:pt idx="299">
                  <c:v>37621</c:v>
                </c:pt>
                <c:pt idx="300">
                  <c:v>37652</c:v>
                </c:pt>
                <c:pt idx="301">
                  <c:v>37680</c:v>
                </c:pt>
                <c:pt idx="302">
                  <c:v>37711</c:v>
                </c:pt>
                <c:pt idx="303">
                  <c:v>37741</c:v>
                </c:pt>
                <c:pt idx="304">
                  <c:v>37772</c:v>
                </c:pt>
                <c:pt idx="305">
                  <c:v>37802</c:v>
                </c:pt>
                <c:pt idx="306">
                  <c:v>37833</c:v>
                </c:pt>
                <c:pt idx="307">
                  <c:v>37864</c:v>
                </c:pt>
                <c:pt idx="308">
                  <c:v>37894</c:v>
                </c:pt>
                <c:pt idx="309">
                  <c:v>37925</c:v>
                </c:pt>
                <c:pt idx="310">
                  <c:v>37955</c:v>
                </c:pt>
                <c:pt idx="311">
                  <c:v>37986</c:v>
                </c:pt>
                <c:pt idx="312">
                  <c:v>38017</c:v>
                </c:pt>
                <c:pt idx="313">
                  <c:v>38046</c:v>
                </c:pt>
                <c:pt idx="314">
                  <c:v>38077</c:v>
                </c:pt>
                <c:pt idx="315">
                  <c:v>38107</c:v>
                </c:pt>
                <c:pt idx="316">
                  <c:v>38138</c:v>
                </c:pt>
                <c:pt idx="317">
                  <c:v>38168</c:v>
                </c:pt>
                <c:pt idx="318">
                  <c:v>38199</c:v>
                </c:pt>
                <c:pt idx="319">
                  <c:v>38230</c:v>
                </c:pt>
                <c:pt idx="320">
                  <c:v>38260</c:v>
                </c:pt>
                <c:pt idx="321">
                  <c:v>38291</c:v>
                </c:pt>
                <c:pt idx="322">
                  <c:v>38321</c:v>
                </c:pt>
                <c:pt idx="323">
                  <c:v>38352</c:v>
                </c:pt>
                <c:pt idx="324">
                  <c:v>38383</c:v>
                </c:pt>
                <c:pt idx="325">
                  <c:v>38411</c:v>
                </c:pt>
                <c:pt idx="326">
                  <c:v>38442</c:v>
                </c:pt>
                <c:pt idx="327">
                  <c:v>38472</c:v>
                </c:pt>
                <c:pt idx="328">
                  <c:v>38503</c:v>
                </c:pt>
                <c:pt idx="329">
                  <c:v>38533</c:v>
                </c:pt>
                <c:pt idx="330">
                  <c:v>38564</c:v>
                </c:pt>
                <c:pt idx="331">
                  <c:v>38595</c:v>
                </c:pt>
                <c:pt idx="332">
                  <c:v>38625</c:v>
                </c:pt>
                <c:pt idx="333">
                  <c:v>38656</c:v>
                </c:pt>
                <c:pt idx="334">
                  <c:v>38686</c:v>
                </c:pt>
                <c:pt idx="335">
                  <c:v>38717</c:v>
                </c:pt>
                <c:pt idx="336">
                  <c:v>38748</c:v>
                </c:pt>
                <c:pt idx="337">
                  <c:v>38776</c:v>
                </c:pt>
                <c:pt idx="338">
                  <c:v>38807</c:v>
                </c:pt>
                <c:pt idx="339">
                  <c:v>38837</c:v>
                </c:pt>
                <c:pt idx="340">
                  <c:v>38868</c:v>
                </c:pt>
                <c:pt idx="341">
                  <c:v>38898</c:v>
                </c:pt>
                <c:pt idx="342">
                  <c:v>38929</c:v>
                </c:pt>
                <c:pt idx="343">
                  <c:v>38960</c:v>
                </c:pt>
                <c:pt idx="344">
                  <c:v>38990</c:v>
                </c:pt>
                <c:pt idx="345">
                  <c:v>39021</c:v>
                </c:pt>
                <c:pt idx="346">
                  <c:v>39051</c:v>
                </c:pt>
                <c:pt idx="347">
                  <c:v>39082</c:v>
                </c:pt>
                <c:pt idx="348">
                  <c:v>39113</c:v>
                </c:pt>
                <c:pt idx="349">
                  <c:v>39141</c:v>
                </c:pt>
                <c:pt idx="350">
                  <c:v>39172</c:v>
                </c:pt>
                <c:pt idx="351">
                  <c:v>39202</c:v>
                </c:pt>
                <c:pt idx="352">
                  <c:v>39233</c:v>
                </c:pt>
                <c:pt idx="353">
                  <c:v>39263</c:v>
                </c:pt>
                <c:pt idx="354">
                  <c:v>39294</c:v>
                </c:pt>
                <c:pt idx="355">
                  <c:v>39325</c:v>
                </c:pt>
                <c:pt idx="356">
                  <c:v>39355</c:v>
                </c:pt>
                <c:pt idx="357">
                  <c:v>39386</c:v>
                </c:pt>
                <c:pt idx="358">
                  <c:v>39416</c:v>
                </c:pt>
                <c:pt idx="359">
                  <c:v>39447</c:v>
                </c:pt>
                <c:pt idx="360">
                  <c:v>39478</c:v>
                </c:pt>
                <c:pt idx="361">
                  <c:v>39507</c:v>
                </c:pt>
                <c:pt idx="362">
                  <c:v>39538</c:v>
                </c:pt>
                <c:pt idx="363">
                  <c:v>39568</c:v>
                </c:pt>
                <c:pt idx="364">
                  <c:v>39599</c:v>
                </c:pt>
                <c:pt idx="365">
                  <c:v>39629</c:v>
                </c:pt>
                <c:pt idx="366">
                  <c:v>39660</c:v>
                </c:pt>
                <c:pt idx="367">
                  <c:v>39691</c:v>
                </c:pt>
                <c:pt idx="368">
                  <c:v>39721</c:v>
                </c:pt>
                <c:pt idx="369">
                  <c:v>39752</c:v>
                </c:pt>
                <c:pt idx="370">
                  <c:v>39782</c:v>
                </c:pt>
                <c:pt idx="371">
                  <c:v>39813</c:v>
                </c:pt>
                <c:pt idx="372">
                  <c:v>39844</c:v>
                </c:pt>
                <c:pt idx="373">
                  <c:v>39872</c:v>
                </c:pt>
                <c:pt idx="374">
                  <c:v>39903</c:v>
                </c:pt>
                <c:pt idx="375">
                  <c:v>39933</c:v>
                </c:pt>
                <c:pt idx="376">
                  <c:v>39964</c:v>
                </c:pt>
                <c:pt idx="377">
                  <c:v>39994</c:v>
                </c:pt>
                <c:pt idx="378">
                  <c:v>40025</c:v>
                </c:pt>
                <c:pt idx="379">
                  <c:v>40056</c:v>
                </c:pt>
                <c:pt idx="380">
                  <c:v>40086</c:v>
                </c:pt>
                <c:pt idx="381">
                  <c:v>40117</c:v>
                </c:pt>
                <c:pt idx="382">
                  <c:v>40147</c:v>
                </c:pt>
                <c:pt idx="383">
                  <c:v>40178</c:v>
                </c:pt>
                <c:pt idx="384">
                  <c:v>40209</c:v>
                </c:pt>
                <c:pt idx="385">
                  <c:v>40237</c:v>
                </c:pt>
                <c:pt idx="386">
                  <c:v>40268</c:v>
                </c:pt>
                <c:pt idx="387">
                  <c:v>40298</c:v>
                </c:pt>
                <c:pt idx="388">
                  <c:v>40329</c:v>
                </c:pt>
                <c:pt idx="389">
                  <c:v>40359</c:v>
                </c:pt>
                <c:pt idx="390">
                  <c:v>40390</c:v>
                </c:pt>
                <c:pt idx="391">
                  <c:v>40421</c:v>
                </c:pt>
                <c:pt idx="392">
                  <c:v>40451</c:v>
                </c:pt>
                <c:pt idx="393">
                  <c:v>40482</c:v>
                </c:pt>
                <c:pt idx="394">
                  <c:v>40512</c:v>
                </c:pt>
                <c:pt idx="395">
                  <c:v>40543</c:v>
                </c:pt>
                <c:pt idx="396">
                  <c:v>40574</c:v>
                </c:pt>
                <c:pt idx="397">
                  <c:v>40602</c:v>
                </c:pt>
                <c:pt idx="398">
                  <c:v>40633</c:v>
                </c:pt>
                <c:pt idx="399">
                  <c:v>40663</c:v>
                </c:pt>
                <c:pt idx="400">
                  <c:v>40694</c:v>
                </c:pt>
                <c:pt idx="401">
                  <c:v>40724</c:v>
                </c:pt>
                <c:pt idx="402">
                  <c:v>40755</c:v>
                </c:pt>
                <c:pt idx="403">
                  <c:v>40786</c:v>
                </c:pt>
                <c:pt idx="404">
                  <c:v>40816</c:v>
                </c:pt>
                <c:pt idx="405">
                  <c:v>40847</c:v>
                </c:pt>
                <c:pt idx="406">
                  <c:v>40877</c:v>
                </c:pt>
                <c:pt idx="407">
                  <c:v>40908</c:v>
                </c:pt>
                <c:pt idx="408">
                  <c:v>40939</c:v>
                </c:pt>
                <c:pt idx="409">
                  <c:v>40968</c:v>
                </c:pt>
                <c:pt idx="410">
                  <c:v>40999</c:v>
                </c:pt>
                <c:pt idx="411">
                  <c:v>41029</c:v>
                </c:pt>
                <c:pt idx="412">
                  <c:v>41060</c:v>
                </c:pt>
                <c:pt idx="413">
                  <c:v>41090</c:v>
                </c:pt>
                <c:pt idx="414">
                  <c:v>41121</c:v>
                </c:pt>
                <c:pt idx="415">
                  <c:v>41152</c:v>
                </c:pt>
                <c:pt idx="416">
                  <c:v>41182</c:v>
                </c:pt>
                <c:pt idx="417">
                  <c:v>41213</c:v>
                </c:pt>
                <c:pt idx="418">
                  <c:v>41243</c:v>
                </c:pt>
                <c:pt idx="419">
                  <c:v>41274</c:v>
                </c:pt>
                <c:pt idx="420">
                  <c:v>41305</c:v>
                </c:pt>
                <c:pt idx="421">
                  <c:v>41333</c:v>
                </c:pt>
                <c:pt idx="422">
                  <c:v>41364</c:v>
                </c:pt>
                <c:pt idx="423">
                  <c:v>41394</c:v>
                </c:pt>
                <c:pt idx="424">
                  <c:v>41425</c:v>
                </c:pt>
                <c:pt idx="425">
                  <c:v>41455</c:v>
                </c:pt>
                <c:pt idx="426">
                  <c:v>41486</c:v>
                </c:pt>
                <c:pt idx="427">
                  <c:v>41517</c:v>
                </c:pt>
                <c:pt idx="428">
                  <c:v>41547</c:v>
                </c:pt>
                <c:pt idx="429">
                  <c:v>41578</c:v>
                </c:pt>
                <c:pt idx="430">
                  <c:v>41608</c:v>
                </c:pt>
                <c:pt idx="431">
                  <c:v>41639</c:v>
                </c:pt>
                <c:pt idx="432">
                  <c:v>41670</c:v>
                </c:pt>
                <c:pt idx="433">
                  <c:v>41698</c:v>
                </c:pt>
                <c:pt idx="434">
                  <c:v>41729</c:v>
                </c:pt>
                <c:pt idx="435">
                  <c:v>41759</c:v>
                </c:pt>
                <c:pt idx="436">
                  <c:v>41790</c:v>
                </c:pt>
                <c:pt idx="437">
                  <c:v>41820</c:v>
                </c:pt>
                <c:pt idx="438">
                  <c:v>41851</c:v>
                </c:pt>
                <c:pt idx="439">
                  <c:v>41882</c:v>
                </c:pt>
                <c:pt idx="440">
                  <c:v>41912</c:v>
                </c:pt>
                <c:pt idx="441">
                  <c:v>41943</c:v>
                </c:pt>
                <c:pt idx="442">
                  <c:v>41973</c:v>
                </c:pt>
                <c:pt idx="443">
                  <c:v>42004</c:v>
                </c:pt>
                <c:pt idx="444">
                  <c:v>42035</c:v>
                </c:pt>
                <c:pt idx="445">
                  <c:v>42063</c:v>
                </c:pt>
                <c:pt idx="446">
                  <c:v>42094</c:v>
                </c:pt>
                <c:pt idx="447">
                  <c:v>42124</c:v>
                </c:pt>
                <c:pt idx="448">
                  <c:v>42155</c:v>
                </c:pt>
                <c:pt idx="449">
                  <c:v>42185</c:v>
                </c:pt>
                <c:pt idx="450">
                  <c:v>42216</c:v>
                </c:pt>
                <c:pt idx="451">
                  <c:v>42247</c:v>
                </c:pt>
                <c:pt idx="452">
                  <c:v>42277</c:v>
                </c:pt>
                <c:pt idx="453">
                  <c:v>42308</c:v>
                </c:pt>
                <c:pt idx="454">
                  <c:v>42338</c:v>
                </c:pt>
                <c:pt idx="455">
                  <c:v>42369</c:v>
                </c:pt>
                <c:pt idx="456">
                  <c:v>42400</c:v>
                </c:pt>
                <c:pt idx="457">
                  <c:v>42429</c:v>
                </c:pt>
                <c:pt idx="458">
                  <c:v>42460</c:v>
                </c:pt>
                <c:pt idx="459">
                  <c:v>42490</c:v>
                </c:pt>
                <c:pt idx="460">
                  <c:v>42521</c:v>
                </c:pt>
                <c:pt idx="461">
                  <c:v>42551</c:v>
                </c:pt>
                <c:pt idx="462">
                  <c:v>42582</c:v>
                </c:pt>
                <c:pt idx="463">
                  <c:v>42613</c:v>
                </c:pt>
                <c:pt idx="464">
                  <c:v>42643</c:v>
                </c:pt>
                <c:pt idx="465">
                  <c:v>42674</c:v>
                </c:pt>
                <c:pt idx="466">
                  <c:v>42704</c:v>
                </c:pt>
                <c:pt idx="467">
                  <c:v>42735</c:v>
                </c:pt>
                <c:pt idx="468">
                  <c:v>42766</c:v>
                </c:pt>
                <c:pt idx="469">
                  <c:v>42794</c:v>
                </c:pt>
                <c:pt idx="470">
                  <c:v>42825</c:v>
                </c:pt>
                <c:pt idx="471">
                  <c:v>42855</c:v>
                </c:pt>
                <c:pt idx="472">
                  <c:v>42886</c:v>
                </c:pt>
                <c:pt idx="473">
                  <c:v>42916</c:v>
                </c:pt>
                <c:pt idx="474">
                  <c:v>42947</c:v>
                </c:pt>
                <c:pt idx="475">
                  <c:v>42978</c:v>
                </c:pt>
                <c:pt idx="476">
                  <c:v>43008</c:v>
                </c:pt>
                <c:pt idx="477">
                  <c:v>43039</c:v>
                </c:pt>
                <c:pt idx="478">
                  <c:v>43069</c:v>
                </c:pt>
                <c:pt idx="479">
                  <c:v>43100</c:v>
                </c:pt>
                <c:pt idx="480">
                  <c:v>43131</c:v>
                </c:pt>
                <c:pt idx="481">
                  <c:v>43159</c:v>
                </c:pt>
                <c:pt idx="482">
                  <c:v>43190</c:v>
                </c:pt>
                <c:pt idx="483">
                  <c:v>43220</c:v>
                </c:pt>
                <c:pt idx="484">
                  <c:v>43251</c:v>
                </c:pt>
                <c:pt idx="485">
                  <c:v>43281</c:v>
                </c:pt>
                <c:pt idx="486">
                  <c:v>43312</c:v>
                </c:pt>
                <c:pt idx="487">
                  <c:v>43343</c:v>
                </c:pt>
                <c:pt idx="488">
                  <c:v>43373</c:v>
                </c:pt>
                <c:pt idx="489">
                  <c:v>43404</c:v>
                </c:pt>
                <c:pt idx="490">
                  <c:v>43434</c:v>
                </c:pt>
                <c:pt idx="491">
                  <c:v>43465</c:v>
                </c:pt>
                <c:pt idx="492">
                  <c:v>43496</c:v>
                </c:pt>
                <c:pt idx="493">
                  <c:v>43524</c:v>
                </c:pt>
                <c:pt idx="494">
                  <c:v>43555</c:v>
                </c:pt>
                <c:pt idx="495">
                  <c:v>43585</c:v>
                </c:pt>
                <c:pt idx="496">
                  <c:v>43616</c:v>
                </c:pt>
                <c:pt idx="497">
                  <c:v>43646</c:v>
                </c:pt>
                <c:pt idx="498">
                  <c:v>43677</c:v>
                </c:pt>
                <c:pt idx="499">
                  <c:v>43708</c:v>
                </c:pt>
                <c:pt idx="500">
                  <c:v>43738</c:v>
                </c:pt>
                <c:pt idx="501">
                  <c:v>43769</c:v>
                </c:pt>
                <c:pt idx="502">
                  <c:v>43799</c:v>
                </c:pt>
                <c:pt idx="503">
                  <c:v>43830</c:v>
                </c:pt>
                <c:pt idx="504">
                  <c:v>43861</c:v>
                </c:pt>
                <c:pt idx="505">
                  <c:v>43890</c:v>
                </c:pt>
                <c:pt idx="506">
                  <c:v>43921</c:v>
                </c:pt>
                <c:pt idx="507">
                  <c:v>43951</c:v>
                </c:pt>
                <c:pt idx="508">
                  <c:v>43982</c:v>
                </c:pt>
                <c:pt idx="509">
                  <c:v>44012</c:v>
                </c:pt>
                <c:pt idx="510">
                  <c:v>44043</c:v>
                </c:pt>
                <c:pt idx="511">
                  <c:v>44074</c:v>
                </c:pt>
                <c:pt idx="512">
                  <c:v>44104</c:v>
                </c:pt>
                <c:pt idx="513">
                  <c:v>44135</c:v>
                </c:pt>
                <c:pt idx="514">
                  <c:v>44165</c:v>
                </c:pt>
                <c:pt idx="515">
                  <c:v>44196</c:v>
                </c:pt>
                <c:pt idx="516">
                  <c:v>44227</c:v>
                </c:pt>
                <c:pt idx="517">
                  <c:v>44255</c:v>
                </c:pt>
                <c:pt idx="518">
                  <c:v>44286</c:v>
                </c:pt>
                <c:pt idx="519">
                  <c:v>44316</c:v>
                </c:pt>
                <c:pt idx="520">
                  <c:v>44347</c:v>
                </c:pt>
                <c:pt idx="521">
                  <c:v>44377</c:v>
                </c:pt>
                <c:pt idx="522">
                  <c:v>44408</c:v>
                </c:pt>
                <c:pt idx="523">
                  <c:v>44439</c:v>
                </c:pt>
                <c:pt idx="524">
                  <c:v>44469</c:v>
                </c:pt>
                <c:pt idx="525">
                  <c:v>44500</c:v>
                </c:pt>
                <c:pt idx="526">
                  <c:v>44530</c:v>
                </c:pt>
                <c:pt idx="527">
                  <c:v>44561</c:v>
                </c:pt>
                <c:pt idx="528">
                  <c:v>44592</c:v>
                </c:pt>
                <c:pt idx="529">
                  <c:v>44620</c:v>
                </c:pt>
                <c:pt idx="530">
                  <c:v>44651</c:v>
                </c:pt>
                <c:pt idx="531">
                  <c:v>44681</c:v>
                </c:pt>
                <c:pt idx="532">
                  <c:v>44712</c:v>
                </c:pt>
                <c:pt idx="533">
                  <c:v>44742</c:v>
                </c:pt>
                <c:pt idx="534">
                  <c:v>44773</c:v>
                </c:pt>
                <c:pt idx="535">
                  <c:v>44804</c:v>
                </c:pt>
                <c:pt idx="536">
                  <c:v>44834</c:v>
                </c:pt>
                <c:pt idx="537">
                  <c:v>44865</c:v>
                </c:pt>
                <c:pt idx="538">
                  <c:v>44895</c:v>
                </c:pt>
                <c:pt idx="539">
                  <c:v>44926</c:v>
                </c:pt>
                <c:pt idx="540">
                  <c:v>44957</c:v>
                </c:pt>
                <c:pt idx="541">
                  <c:v>44985</c:v>
                </c:pt>
                <c:pt idx="542">
                  <c:v>45016</c:v>
                </c:pt>
                <c:pt idx="543">
                  <c:v>45046</c:v>
                </c:pt>
                <c:pt idx="544">
                  <c:v>45077</c:v>
                </c:pt>
                <c:pt idx="545">
                  <c:v>45107</c:v>
                </c:pt>
                <c:pt idx="546">
                  <c:v>45138</c:v>
                </c:pt>
                <c:pt idx="547">
                  <c:v>45169</c:v>
                </c:pt>
                <c:pt idx="548">
                  <c:v>45199</c:v>
                </c:pt>
                <c:pt idx="549">
                  <c:v>45230</c:v>
                </c:pt>
                <c:pt idx="550">
                  <c:v>45260</c:v>
                </c:pt>
                <c:pt idx="551">
                  <c:v>45291</c:v>
                </c:pt>
                <c:pt idx="552">
                  <c:v>45322</c:v>
                </c:pt>
                <c:pt idx="553">
                  <c:v>45351</c:v>
                </c:pt>
                <c:pt idx="554">
                  <c:v>45382</c:v>
                </c:pt>
                <c:pt idx="555">
                  <c:v>45412</c:v>
                </c:pt>
                <c:pt idx="556">
                  <c:v>45443</c:v>
                </c:pt>
                <c:pt idx="557">
                  <c:v>45473</c:v>
                </c:pt>
                <c:pt idx="558">
                  <c:v>45504</c:v>
                </c:pt>
                <c:pt idx="559">
                  <c:v>45535</c:v>
                </c:pt>
                <c:pt idx="560">
                  <c:v>45565</c:v>
                </c:pt>
                <c:pt idx="561">
                  <c:v>45596</c:v>
                </c:pt>
              </c:numCache>
            </c:numRef>
          </c:cat>
          <c:val>
            <c:numRef>
              <c:f>'S&amp;P Cons Sent Data'!$E$2:$E$562</c:f>
              <c:numCache>
                <c:formatCode>0.0</c:formatCode>
                <c:ptCount val="561"/>
                <c:pt idx="0">
                  <c:v>84.704255319148956</c:v>
                </c:pt>
                <c:pt idx="1">
                  <c:v>84.704255319148956</c:v>
                </c:pt>
                <c:pt idx="2">
                  <c:v>84.704255319148956</c:v>
                </c:pt>
                <c:pt idx="3">
                  <c:v>84.704255319148956</c:v>
                </c:pt>
                <c:pt idx="4">
                  <c:v>84.704255319148956</c:v>
                </c:pt>
                <c:pt idx="5">
                  <c:v>84.704255319148956</c:v>
                </c:pt>
                <c:pt idx="6">
                  <c:v>84.704255319148956</c:v>
                </c:pt>
                <c:pt idx="7">
                  <c:v>84.704255319148956</c:v>
                </c:pt>
                <c:pt idx="8">
                  <c:v>84.704255319148956</c:v>
                </c:pt>
                <c:pt idx="9">
                  <c:v>84.704255319148956</c:v>
                </c:pt>
                <c:pt idx="10">
                  <c:v>84.704255319148956</c:v>
                </c:pt>
                <c:pt idx="11">
                  <c:v>84.704255319148956</c:v>
                </c:pt>
                <c:pt idx="12">
                  <c:v>84.704255319148956</c:v>
                </c:pt>
                <c:pt idx="13">
                  <c:v>84.704255319148956</c:v>
                </c:pt>
                <c:pt idx="14">
                  <c:v>84.704255319148956</c:v>
                </c:pt>
                <c:pt idx="15">
                  <c:v>84.704255319148956</c:v>
                </c:pt>
                <c:pt idx="16">
                  <c:v>84.704255319148956</c:v>
                </c:pt>
                <c:pt idx="17">
                  <c:v>84.704255319148956</c:v>
                </c:pt>
                <c:pt idx="18">
                  <c:v>84.704255319148956</c:v>
                </c:pt>
                <c:pt idx="19">
                  <c:v>84.704255319148956</c:v>
                </c:pt>
                <c:pt idx="20">
                  <c:v>84.704255319148956</c:v>
                </c:pt>
                <c:pt idx="21">
                  <c:v>84.704255319148956</c:v>
                </c:pt>
                <c:pt idx="22">
                  <c:v>84.704255319148956</c:v>
                </c:pt>
                <c:pt idx="23">
                  <c:v>84.704255319148956</c:v>
                </c:pt>
                <c:pt idx="24">
                  <c:v>84.704255319148956</c:v>
                </c:pt>
                <c:pt idx="25">
                  <c:v>84.704255319148956</c:v>
                </c:pt>
                <c:pt idx="26">
                  <c:v>84.704255319148956</c:v>
                </c:pt>
                <c:pt idx="27">
                  <c:v>84.704255319148956</c:v>
                </c:pt>
                <c:pt idx="28">
                  <c:v>84.704255319148956</c:v>
                </c:pt>
                <c:pt idx="29">
                  <c:v>84.704255319148956</c:v>
                </c:pt>
                <c:pt idx="30">
                  <c:v>84.704255319148956</c:v>
                </c:pt>
                <c:pt idx="31">
                  <c:v>84.704255319148956</c:v>
                </c:pt>
                <c:pt idx="32">
                  <c:v>84.704255319148956</c:v>
                </c:pt>
                <c:pt idx="33">
                  <c:v>84.704255319148956</c:v>
                </c:pt>
                <c:pt idx="34">
                  <c:v>84.704255319148956</c:v>
                </c:pt>
                <c:pt idx="35">
                  <c:v>84.704255319148956</c:v>
                </c:pt>
                <c:pt idx="36">
                  <c:v>84.704255319148956</c:v>
                </c:pt>
                <c:pt idx="37">
                  <c:v>84.704255319148956</c:v>
                </c:pt>
                <c:pt idx="38">
                  <c:v>84.704255319148956</c:v>
                </c:pt>
                <c:pt idx="39">
                  <c:v>84.704255319148956</c:v>
                </c:pt>
                <c:pt idx="40">
                  <c:v>84.704255319148956</c:v>
                </c:pt>
                <c:pt idx="41">
                  <c:v>84.704255319148956</c:v>
                </c:pt>
                <c:pt idx="42">
                  <c:v>84.704255319148956</c:v>
                </c:pt>
                <c:pt idx="43">
                  <c:v>84.704255319148956</c:v>
                </c:pt>
                <c:pt idx="44">
                  <c:v>84.704255319148956</c:v>
                </c:pt>
                <c:pt idx="45">
                  <c:v>84.704255319148956</c:v>
                </c:pt>
                <c:pt idx="46">
                  <c:v>84.704255319148956</c:v>
                </c:pt>
                <c:pt idx="47">
                  <c:v>84.704255319148956</c:v>
                </c:pt>
                <c:pt idx="48">
                  <c:v>84.704255319148956</c:v>
                </c:pt>
                <c:pt idx="49">
                  <c:v>84.704255319148956</c:v>
                </c:pt>
                <c:pt idx="50">
                  <c:v>84.704255319148956</c:v>
                </c:pt>
                <c:pt idx="51">
                  <c:v>84.704255319148956</c:v>
                </c:pt>
                <c:pt idx="52">
                  <c:v>84.704255319148956</c:v>
                </c:pt>
                <c:pt idx="53">
                  <c:v>84.704255319148956</c:v>
                </c:pt>
                <c:pt idx="54">
                  <c:v>84.704255319148956</c:v>
                </c:pt>
                <c:pt idx="55">
                  <c:v>84.704255319148956</c:v>
                </c:pt>
                <c:pt idx="56">
                  <c:v>84.704255319148956</c:v>
                </c:pt>
                <c:pt idx="57">
                  <c:v>84.704255319148956</c:v>
                </c:pt>
                <c:pt idx="58">
                  <c:v>84.704255319148956</c:v>
                </c:pt>
                <c:pt idx="59">
                  <c:v>84.704255319148956</c:v>
                </c:pt>
                <c:pt idx="60">
                  <c:v>84.704255319148956</c:v>
                </c:pt>
                <c:pt idx="61">
                  <c:v>84.704255319148956</c:v>
                </c:pt>
                <c:pt idx="62">
                  <c:v>84.704255319148956</c:v>
                </c:pt>
                <c:pt idx="63">
                  <c:v>84.704255319148956</c:v>
                </c:pt>
                <c:pt idx="64">
                  <c:v>84.704255319148956</c:v>
                </c:pt>
                <c:pt idx="65">
                  <c:v>84.704255319148956</c:v>
                </c:pt>
                <c:pt idx="66">
                  <c:v>84.704255319148956</c:v>
                </c:pt>
                <c:pt idx="67">
                  <c:v>84.704255319148956</c:v>
                </c:pt>
                <c:pt idx="68">
                  <c:v>84.704255319148956</c:v>
                </c:pt>
                <c:pt idx="69">
                  <c:v>84.704255319148956</c:v>
                </c:pt>
                <c:pt idx="70">
                  <c:v>84.704255319148956</c:v>
                </c:pt>
                <c:pt idx="71">
                  <c:v>84.704255319148956</c:v>
                </c:pt>
                <c:pt idx="72">
                  <c:v>84.704255319148956</c:v>
                </c:pt>
                <c:pt idx="73">
                  <c:v>84.704255319148956</c:v>
                </c:pt>
                <c:pt idx="74">
                  <c:v>84.704255319148956</c:v>
                </c:pt>
                <c:pt idx="75">
                  <c:v>84.704255319148956</c:v>
                </c:pt>
                <c:pt idx="76">
                  <c:v>84.704255319148956</c:v>
                </c:pt>
                <c:pt idx="77">
                  <c:v>84.704255319148956</c:v>
                </c:pt>
                <c:pt idx="78">
                  <c:v>84.704255319148956</c:v>
                </c:pt>
                <c:pt idx="79">
                  <c:v>84.704255319148956</c:v>
                </c:pt>
                <c:pt idx="80">
                  <c:v>84.704255319148956</c:v>
                </c:pt>
                <c:pt idx="81">
                  <c:v>84.704255319148956</c:v>
                </c:pt>
                <c:pt idx="82">
                  <c:v>84.704255319148956</c:v>
                </c:pt>
                <c:pt idx="83">
                  <c:v>84.704255319148956</c:v>
                </c:pt>
                <c:pt idx="84">
                  <c:v>84.704255319148956</c:v>
                </c:pt>
                <c:pt idx="85">
                  <c:v>84.704255319148956</c:v>
                </c:pt>
                <c:pt idx="86">
                  <c:v>84.704255319148956</c:v>
                </c:pt>
                <c:pt idx="87">
                  <c:v>84.704255319148956</c:v>
                </c:pt>
                <c:pt idx="88">
                  <c:v>84.704255319148956</c:v>
                </c:pt>
                <c:pt idx="89">
                  <c:v>84.704255319148956</c:v>
                </c:pt>
                <c:pt idx="90">
                  <c:v>84.704255319148956</c:v>
                </c:pt>
                <c:pt idx="91">
                  <c:v>84.704255319148956</c:v>
                </c:pt>
                <c:pt idx="92">
                  <c:v>84.704255319148956</c:v>
                </c:pt>
                <c:pt idx="93">
                  <c:v>84.704255319148956</c:v>
                </c:pt>
                <c:pt idx="94">
                  <c:v>84.704255319148956</c:v>
                </c:pt>
                <c:pt idx="95">
                  <c:v>84.704255319148956</c:v>
                </c:pt>
                <c:pt idx="96">
                  <c:v>84.704255319148956</c:v>
                </c:pt>
                <c:pt idx="97">
                  <c:v>84.704255319148956</c:v>
                </c:pt>
                <c:pt idx="98">
                  <c:v>84.704255319148956</c:v>
                </c:pt>
                <c:pt idx="99">
                  <c:v>84.704255319148956</c:v>
                </c:pt>
                <c:pt idx="100">
                  <c:v>84.704255319148956</c:v>
                </c:pt>
                <c:pt idx="101">
                  <c:v>84.704255319148956</c:v>
                </c:pt>
                <c:pt idx="102">
                  <c:v>84.704255319148956</c:v>
                </c:pt>
                <c:pt idx="103">
                  <c:v>84.704255319148956</c:v>
                </c:pt>
                <c:pt idx="104">
                  <c:v>84.704255319148956</c:v>
                </c:pt>
                <c:pt idx="105">
                  <c:v>84.704255319148956</c:v>
                </c:pt>
                <c:pt idx="106">
                  <c:v>84.704255319148956</c:v>
                </c:pt>
                <c:pt idx="107">
                  <c:v>84.704255319148956</c:v>
                </c:pt>
                <c:pt idx="108">
                  <c:v>84.704255319148956</c:v>
                </c:pt>
                <c:pt idx="109">
                  <c:v>84.704255319148956</c:v>
                </c:pt>
                <c:pt idx="110">
                  <c:v>84.704255319148956</c:v>
                </c:pt>
                <c:pt idx="111">
                  <c:v>84.704255319148956</c:v>
                </c:pt>
                <c:pt idx="112">
                  <c:v>84.704255319148956</c:v>
                </c:pt>
                <c:pt idx="113">
                  <c:v>84.704255319148956</c:v>
                </c:pt>
                <c:pt idx="114">
                  <c:v>84.704255319148956</c:v>
                </c:pt>
                <c:pt idx="115">
                  <c:v>84.704255319148956</c:v>
                </c:pt>
                <c:pt idx="116">
                  <c:v>84.704255319148956</c:v>
                </c:pt>
                <c:pt idx="117">
                  <c:v>84.704255319148956</c:v>
                </c:pt>
                <c:pt idx="118">
                  <c:v>84.704255319148956</c:v>
                </c:pt>
                <c:pt idx="119">
                  <c:v>84.704255319148956</c:v>
                </c:pt>
                <c:pt idx="120">
                  <c:v>84.704255319148956</c:v>
                </c:pt>
                <c:pt idx="121">
                  <c:v>84.704255319148956</c:v>
                </c:pt>
                <c:pt idx="122">
                  <c:v>84.704255319148956</c:v>
                </c:pt>
                <c:pt idx="123">
                  <c:v>84.704255319148956</c:v>
                </c:pt>
                <c:pt idx="124">
                  <c:v>84.704255319148956</c:v>
                </c:pt>
                <c:pt idx="125">
                  <c:v>84.704255319148956</c:v>
                </c:pt>
                <c:pt idx="126">
                  <c:v>84.704255319148956</c:v>
                </c:pt>
                <c:pt idx="127">
                  <c:v>84.704255319148956</c:v>
                </c:pt>
                <c:pt idx="128">
                  <c:v>84.704255319148956</c:v>
                </c:pt>
                <c:pt idx="129">
                  <c:v>84.704255319148956</c:v>
                </c:pt>
                <c:pt idx="130">
                  <c:v>84.704255319148956</c:v>
                </c:pt>
                <c:pt idx="131">
                  <c:v>84.704255319148956</c:v>
                </c:pt>
                <c:pt idx="132">
                  <c:v>84.704255319148956</c:v>
                </c:pt>
                <c:pt idx="133">
                  <c:v>84.704255319148956</c:v>
                </c:pt>
                <c:pt idx="134">
                  <c:v>84.704255319148956</c:v>
                </c:pt>
                <c:pt idx="135">
                  <c:v>84.704255319148956</c:v>
                </c:pt>
                <c:pt idx="136">
                  <c:v>84.704255319148956</c:v>
                </c:pt>
                <c:pt idx="137">
                  <c:v>84.704255319148956</c:v>
                </c:pt>
                <c:pt idx="138">
                  <c:v>84.704255319148956</c:v>
                </c:pt>
                <c:pt idx="139">
                  <c:v>84.704255319148956</c:v>
                </c:pt>
                <c:pt idx="140">
                  <c:v>84.704255319148956</c:v>
                </c:pt>
                <c:pt idx="141">
                  <c:v>84.704255319148956</c:v>
                </c:pt>
                <c:pt idx="142">
                  <c:v>84.704255319148956</c:v>
                </c:pt>
                <c:pt idx="143">
                  <c:v>84.704255319148956</c:v>
                </c:pt>
                <c:pt idx="144">
                  <c:v>84.704255319148956</c:v>
                </c:pt>
                <c:pt idx="145">
                  <c:v>84.704255319148956</c:v>
                </c:pt>
                <c:pt idx="146">
                  <c:v>84.704255319148956</c:v>
                </c:pt>
                <c:pt idx="147">
                  <c:v>84.704255319148956</c:v>
                </c:pt>
                <c:pt idx="148">
                  <c:v>84.704255319148956</c:v>
                </c:pt>
                <c:pt idx="149">
                  <c:v>84.704255319148956</c:v>
                </c:pt>
                <c:pt idx="150">
                  <c:v>84.704255319148956</c:v>
                </c:pt>
                <c:pt idx="151">
                  <c:v>84.704255319148956</c:v>
                </c:pt>
                <c:pt idx="152">
                  <c:v>84.704255319148956</c:v>
                </c:pt>
                <c:pt idx="153">
                  <c:v>84.704255319148956</c:v>
                </c:pt>
                <c:pt idx="154">
                  <c:v>84.704255319148956</c:v>
                </c:pt>
                <c:pt idx="155">
                  <c:v>84.704255319148956</c:v>
                </c:pt>
                <c:pt idx="156">
                  <c:v>84.704255319148956</c:v>
                </c:pt>
                <c:pt idx="157">
                  <c:v>84.704255319148956</c:v>
                </c:pt>
                <c:pt idx="158">
                  <c:v>84.704255319148956</c:v>
                </c:pt>
                <c:pt idx="159">
                  <c:v>84.704255319148956</c:v>
                </c:pt>
                <c:pt idx="160">
                  <c:v>84.704255319148956</c:v>
                </c:pt>
                <c:pt idx="161">
                  <c:v>84.704255319148956</c:v>
                </c:pt>
                <c:pt idx="162">
                  <c:v>84.704255319148956</c:v>
                </c:pt>
                <c:pt idx="163">
                  <c:v>84.704255319148956</c:v>
                </c:pt>
                <c:pt idx="164">
                  <c:v>84.704255319148956</c:v>
                </c:pt>
                <c:pt idx="165">
                  <c:v>84.704255319148956</c:v>
                </c:pt>
                <c:pt idx="166">
                  <c:v>84.704255319148956</c:v>
                </c:pt>
                <c:pt idx="167">
                  <c:v>84.704255319148956</c:v>
                </c:pt>
                <c:pt idx="168">
                  <c:v>84.704255319148956</c:v>
                </c:pt>
                <c:pt idx="169">
                  <c:v>84.704255319148956</c:v>
                </c:pt>
                <c:pt idx="170">
                  <c:v>84.704255319148956</c:v>
                </c:pt>
                <c:pt idx="171">
                  <c:v>84.704255319148956</c:v>
                </c:pt>
                <c:pt idx="172">
                  <c:v>84.704255319148956</c:v>
                </c:pt>
                <c:pt idx="173">
                  <c:v>84.704255319148956</c:v>
                </c:pt>
                <c:pt idx="174">
                  <c:v>84.704255319148956</c:v>
                </c:pt>
                <c:pt idx="175">
                  <c:v>84.704255319148956</c:v>
                </c:pt>
                <c:pt idx="176">
                  <c:v>84.704255319148956</c:v>
                </c:pt>
                <c:pt idx="177">
                  <c:v>84.704255319148956</c:v>
                </c:pt>
                <c:pt idx="178">
                  <c:v>84.704255319148956</c:v>
                </c:pt>
                <c:pt idx="179">
                  <c:v>84.704255319148956</c:v>
                </c:pt>
                <c:pt idx="180">
                  <c:v>84.704255319148956</c:v>
                </c:pt>
                <c:pt idx="181">
                  <c:v>84.704255319148956</c:v>
                </c:pt>
                <c:pt idx="182">
                  <c:v>84.704255319148956</c:v>
                </c:pt>
                <c:pt idx="183">
                  <c:v>84.704255319148956</c:v>
                </c:pt>
                <c:pt idx="184">
                  <c:v>84.704255319148956</c:v>
                </c:pt>
                <c:pt idx="185">
                  <c:v>84.704255319148956</c:v>
                </c:pt>
                <c:pt idx="186">
                  <c:v>84.704255319148956</c:v>
                </c:pt>
                <c:pt idx="187">
                  <c:v>84.704255319148956</c:v>
                </c:pt>
                <c:pt idx="188">
                  <c:v>84.704255319148956</c:v>
                </c:pt>
                <c:pt idx="189">
                  <c:v>84.704255319148956</c:v>
                </c:pt>
                <c:pt idx="190">
                  <c:v>84.704255319148956</c:v>
                </c:pt>
                <c:pt idx="191">
                  <c:v>84.704255319148956</c:v>
                </c:pt>
                <c:pt idx="192">
                  <c:v>84.704255319148956</c:v>
                </c:pt>
                <c:pt idx="193">
                  <c:v>84.704255319148956</c:v>
                </c:pt>
                <c:pt idx="194">
                  <c:v>84.704255319148956</c:v>
                </c:pt>
                <c:pt idx="195">
                  <c:v>84.704255319148956</c:v>
                </c:pt>
                <c:pt idx="196">
                  <c:v>84.704255319148956</c:v>
                </c:pt>
                <c:pt idx="197">
                  <c:v>84.704255319148956</c:v>
                </c:pt>
                <c:pt idx="198">
                  <c:v>84.704255319148956</c:v>
                </c:pt>
                <c:pt idx="199">
                  <c:v>84.704255319148956</c:v>
                </c:pt>
                <c:pt idx="200">
                  <c:v>84.704255319148956</c:v>
                </c:pt>
                <c:pt idx="201">
                  <c:v>84.704255319148956</c:v>
                </c:pt>
                <c:pt idx="202">
                  <c:v>84.704255319148956</c:v>
                </c:pt>
                <c:pt idx="203">
                  <c:v>84.704255319148956</c:v>
                </c:pt>
                <c:pt idx="204">
                  <c:v>84.704255319148956</c:v>
                </c:pt>
                <c:pt idx="205">
                  <c:v>84.704255319148956</c:v>
                </c:pt>
                <c:pt idx="206">
                  <c:v>84.704255319148956</c:v>
                </c:pt>
                <c:pt idx="207">
                  <c:v>84.704255319148956</c:v>
                </c:pt>
                <c:pt idx="208">
                  <c:v>84.704255319148956</c:v>
                </c:pt>
                <c:pt idx="209">
                  <c:v>84.704255319148956</c:v>
                </c:pt>
                <c:pt idx="210">
                  <c:v>84.704255319148956</c:v>
                </c:pt>
                <c:pt idx="211">
                  <c:v>84.704255319148956</c:v>
                </c:pt>
                <c:pt idx="212">
                  <c:v>84.704255319148956</c:v>
                </c:pt>
                <c:pt idx="213">
                  <c:v>84.704255319148956</c:v>
                </c:pt>
                <c:pt idx="214">
                  <c:v>84.704255319148956</c:v>
                </c:pt>
                <c:pt idx="215">
                  <c:v>84.704255319148956</c:v>
                </c:pt>
                <c:pt idx="216">
                  <c:v>84.704255319148956</c:v>
                </c:pt>
                <c:pt idx="217">
                  <c:v>84.704255319148956</c:v>
                </c:pt>
                <c:pt idx="218">
                  <c:v>84.704255319148956</c:v>
                </c:pt>
                <c:pt idx="219">
                  <c:v>84.704255319148956</c:v>
                </c:pt>
                <c:pt idx="220">
                  <c:v>84.704255319148956</c:v>
                </c:pt>
                <c:pt idx="221">
                  <c:v>84.704255319148956</c:v>
                </c:pt>
                <c:pt idx="222">
                  <c:v>84.704255319148956</c:v>
                </c:pt>
                <c:pt idx="223">
                  <c:v>84.704255319148956</c:v>
                </c:pt>
                <c:pt idx="224">
                  <c:v>84.704255319148956</c:v>
                </c:pt>
                <c:pt idx="225">
                  <c:v>84.704255319148956</c:v>
                </c:pt>
                <c:pt idx="226">
                  <c:v>84.704255319148956</c:v>
                </c:pt>
                <c:pt idx="227">
                  <c:v>84.704255319148956</c:v>
                </c:pt>
                <c:pt idx="228">
                  <c:v>84.704255319148956</c:v>
                </c:pt>
                <c:pt idx="229">
                  <c:v>84.704255319148956</c:v>
                </c:pt>
                <c:pt idx="230">
                  <c:v>84.704255319148956</c:v>
                </c:pt>
                <c:pt idx="231">
                  <c:v>84.704255319148956</c:v>
                </c:pt>
                <c:pt idx="232">
                  <c:v>84.704255319148956</c:v>
                </c:pt>
                <c:pt idx="233">
                  <c:v>84.704255319148956</c:v>
                </c:pt>
                <c:pt idx="234">
                  <c:v>84.704255319148956</c:v>
                </c:pt>
                <c:pt idx="235">
                  <c:v>84.704255319148956</c:v>
                </c:pt>
                <c:pt idx="236">
                  <c:v>84.704255319148956</c:v>
                </c:pt>
                <c:pt idx="237">
                  <c:v>84.704255319148956</c:v>
                </c:pt>
                <c:pt idx="238">
                  <c:v>84.704255319148956</c:v>
                </c:pt>
                <c:pt idx="239">
                  <c:v>84.704255319148956</c:v>
                </c:pt>
                <c:pt idx="240">
                  <c:v>84.704255319148956</c:v>
                </c:pt>
                <c:pt idx="241">
                  <c:v>84.704255319148956</c:v>
                </c:pt>
                <c:pt idx="242">
                  <c:v>84.704255319148956</c:v>
                </c:pt>
                <c:pt idx="243">
                  <c:v>84.704255319148956</c:v>
                </c:pt>
                <c:pt idx="244">
                  <c:v>84.704255319148956</c:v>
                </c:pt>
                <c:pt idx="245">
                  <c:v>84.704255319148956</c:v>
                </c:pt>
                <c:pt idx="246">
                  <c:v>84.704255319148956</c:v>
                </c:pt>
                <c:pt idx="247">
                  <c:v>84.704255319148956</c:v>
                </c:pt>
                <c:pt idx="248">
                  <c:v>84.704255319148956</c:v>
                </c:pt>
                <c:pt idx="249">
                  <c:v>84.704255319148956</c:v>
                </c:pt>
                <c:pt idx="250">
                  <c:v>84.704255319148956</c:v>
                </c:pt>
                <c:pt idx="251">
                  <c:v>84.704255319148956</c:v>
                </c:pt>
                <c:pt idx="252">
                  <c:v>84.704255319148956</c:v>
                </c:pt>
                <c:pt idx="253">
                  <c:v>84.704255319148956</c:v>
                </c:pt>
                <c:pt idx="254">
                  <c:v>84.704255319148956</c:v>
                </c:pt>
                <c:pt idx="255">
                  <c:v>84.704255319148956</c:v>
                </c:pt>
                <c:pt idx="256">
                  <c:v>84.704255319148956</c:v>
                </c:pt>
                <c:pt idx="257">
                  <c:v>84.704255319148956</c:v>
                </c:pt>
                <c:pt idx="258">
                  <c:v>84.704255319148956</c:v>
                </c:pt>
                <c:pt idx="259">
                  <c:v>84.704255319148956</c:v>
                </c:pt>
                <c:pt idx="260">
                  <c:v>84.704255319148956</c:v>
                </c:pt>
                <c:pt idx="261">
                  <c:v>84.704255319148956</c:v>
                </c:pt>
                <c:pt idx="262">
                  <c:v>84.704255319148956</c:v>
                </c:pt>
                <c:pt idx="263">
                  <c:v>84.704255319148956</c:v>
                </c:pt>
                <c:pt idx="264">
                  <c:v>84.704255319148956</c:v>
                </c:pt>
                <c:pt idx="265">
                  <c:v>84.704255319148956</c:v>
                </c:pt>
                <c:pt idx="266">
                  <c:v>84.704255319148956</c:v>
                </c:pt>
                <c:pt idx="267">
                  <c:v>84.704255319148956</c:v>
                </c:pt>
                <c:pt idx="268">
                  <c:v>84.704255319148956</c:v>
                </c:pt>
                <c:pt idx="269">
                  <c:v>84.704255319148956</c:v>
                </c:pt>
                <c:pt idx="270">
                  <c:v>84.704255319148956</c:v>
                </c:pt>
                <c:pt idx="271">
                  <c:v>84.704255319148956</c:v>
                </c:pt>
                <c:pt idx="272">
                  <c:v>84.704255319148956</c:v>
                </c:pt>
                <c:pt idx="273">
                  <c:v>84.704255319148956</c:v>
                </c:pt>
                <c:pt idx="274">
                  <c:v>84.704255319148956</c:v>
                </c:pt>
                <c:pt idx="275">
                  <c:v>84.704255319148956</c:v>
                </c:pt>
                <c:pt idx="276">
                  <c:v>84.704255319148956</c:v>
                </c:pt>
                <c:pt idx="277">
                  <c:v>84.704255319148956</c:v>
                </c:pt>
                <c:pt idx="278">
                  <c:v>84.704255319148956</c:v>
                </c:pt>
                <c:pt idx="279">
                  <c:v>84.704255319148956</c:v>
                </c:pt>
                <c:pt idx="280">
                  <c:v>84.704255319148956</c:v>
                </c:pt>
                <c:pt idx="281">
                  <c:v>84.704255319148956</c:v>
                </c:pt>
                <c:pt idx="282">
                  <c:v>84.704255319148956</c:v>
                </c:pt>
                <c:pt idx="283">
                  <c:v>84.704255319148956</c:v>
                </c:pt>
                <c:pt idx="284">
                  <c:v>84.704255319148956</c:v>
                </c:pt>
                <c:pt idx="285">
                  <c:v>84.704255319148956</c:v>
                </c:pt>
                <c:pt idx="286">
                  <c:v>84.704255319148956</c:v>
                </c:pt>
                <c:pt idx="287">
                  <c:v>84.704255319148956</c:v>
                </c:pt>
                <c:pt idx="288">
                  <c:v>84.704255319148956</c:v>
                </c:pt>
                <c:pt idx="289">
                  <c:v>84.704255319148956</c:v>
                </c:pt>
                <c:pt idx="290">
                  <c:v>84.704255319148956</c:v>
                </c:pt>
                <c:pt idx="291">
                  <c:v>84.704255319148956</c:v>
                </c:pt>
                <c:pt idx="292">
                  <c:v>84.704255319148956</c:v>
                </c:pt>
                <c:pt idx="293">
                  <c:v>84.704255319148956</c:v>
                </c:pt>
                <c:pt idx="294">
                  <c:v>84.704255319148956</c:v>
                </c:pt>
                <c:pt idx="295">
                  <c:v>84.704255319148956</c:v>
                </c:pt>
                <c:pt idx="296">
                  <c:v>84.704255319148956</c:v>
                </c:pt>
                <c:pt idx="297">
                  <c:v>84.704255319148956</c:v>
                </c:pt>
                <c:pt idx="298">
                  <c:v>84.704255319148956</c:v>
                </c:pt>
                <c:pt idx="299">
                  <c:v>84.704255319148956</c:v>
                </c:pt>
                <c:pt idx="300">
                  <c:v>84.704255319148956</c:v>
                </c:pt>
                <c:pt idx="301">
                  <c:v>84.704255319148956</c:v>
                </c:pt>
                <c:pt idx="302">
                  <c:v>84.704255319148956</c:v>
                </c:pt>
                <c:pt idx="303">
                  <c:v>84.704255319148956</c:v>
                </c:pt>
                <c:pt idx="304">
                  <c:v>84.704255319148956</c:v>
                </c:pt>
                <c:pt idx="305">
                  <c:v>84.704255319148956</c:v>
                </c:pt>
                <c:pt idx="306">
                  <c:v>84.704255319148956</c:v>
                </c:pt>
                <c:pt idx="307">
                  <c:v>84.704255319148956</c:v>
                </c:pt>
                <c:pt idx="308">
                  <c:v>84.704255319148956</c:v>
                </c:pt>
                <c:pt idx="309">
                  <c:v>84.704255319148956</c:v>
                </c:pt>
                <c:pt idx="310">
                  <c:v>84.704255319148956</c:v>
                </c:pt>
                <c:pt idx="311">
                  <c:v>84.704255319148956</c:v>
                </c:pt>
                <c:pt idx="312">
                  <c:v>84.704255319148956</c:v>
                </c:pt>
                <c:pt idx="313">
                  <c:v>84.704255319148956</c:v>
                </c:pt>
                <c:pt idx="314">
                  <c:v>84.704255319148956</c:v>
                </c:pt>
                <c:pt idx="315">
                  <c:v>84.704255319148956</c:v>
                </c:pt>
                <c:pt idx="316">
                  <c:v>84.704255319148956</c:v>
                </c:pt>
                <c:pt idx="317">
                  <c:v>84.704255319148956</c:v>
                </c:pt>
                <c:pt idx="318">
                  <c:v>84.704255319148956</c:v>
                </c:pt>
                <c:pt idx="319">
                  <c:v>84.704255319148956</c:v>
                </c:pt>
                <c:pt idx="320">
                  <c:v>84.704255319148956</c:v>
                </c:pt>
                <c:pt idx="321">
                  <c:v>84.704255319148956</c:v>
                </c:pt>
                <c:pt idx="322">
                  <c:v>84.704255319148956</c:v>
                </c:pt>
                <c:pt idx="323">
                  <c:v>84.704255319148956</c:v>
                </c:pt>
                <c:pt idx="324">
                  <c:v>84.704255319148956</c:v>
                </c:pt>
                <c:pt idx="325">
                  <c:v>84.704255319148956</c:v>
                </c:pt>
                <c:pt idx="326">
                  <c:v>84.704255319148956</c:v>
                </c:pt>
                <c:pt idx="327">
                  <c:v>84.704255319148956</c:v>
                </c:pt>
                <c:pt idx="328">
                  <c:v>84.704255319148956</c:v>
                </c:pt>
                <c:pt idx="329">
                  <c:v>84.704255319148956</c:v>
                </c:pt>
                <c:pt idx="330">
                  <c:v>84.704255319148956</c:v>
                </c:pt>
                <c:pt idx="331">
                  <c:v>84.704255319148956</c:v>
                </c:pt>
                <c:pt idx="332">
                  <c:v>84.704255319148956</c:v>
                </c:pt>
                <c:pt idx="333">
                  <c:v>84.704255319148956</c:v>
                </c:pt>
                <c:pt idx="334">
                  <c:v>84.704255319148956</c:v>
                </c:pt>
                <c:pt idx="335">
                  <c:v>84.704255319148956</c:v>
                </c:pt>
                <c:pt idx="336">
                  <c:v>84.704255319148956</c:v>
                </c:pt>
                <c:pt idx="337">
                  <c:v>84.704255319148956</c:v>
                </c:pt>
                <c:pt idx="338">
                  <c:v>84.704255319148956</c:v>
                </c:pt>
                <c:pt idx="339">
                  <c:v>84.704255319148956</c:v>
                </c:pt>
                <c:pt idx="340">
                  <c:v>84.704255319148956</c:v>
                </c:pt>
                <c:pt idx="341">
                  <c:v>84.704255319148956</c:v>
                </c:pt>
                <c:pt idx="342">
                  <c:v>84.704255319148956</c:v>
                </c:pt>
                <c:pt idx="343">
                  <c:v>84.704255319148956</c:v>
                </c:pt>
                <c:pt idx="344">
                  <c:v>84.704255319148956</c:v>
                </c:pt>
                <c:pt idx="345">
                  <c:v>84.704255319148956</c:v>
                </c:pt>
                <c:pt idx="346">
                  <c:v>84.704255319148956</c:v>
                </c:pt>
                <c:pt idx="347">
                  <c:v>84.704255319148956</c:v>
                </c:pt>
                <c:pt idx="348">
                  <c:v>84.704255319148956</c:v>
                </c:pt>
                <c:pt idx="349">
                  <c:v>84.704255319148956</c:v>
                </c:pt>
                <c:pt idx="350">
                  <c:v>84.704255319148956</c:v>
                </c:pt>
                <c:pt idx="351">
                  <c:v>84.704255319148956</c:v>
                </c:pt>
                <c:pt idx="352">
                  <c:v>84.704255319148956</c:v>
                </c:pt>
                <c:pt idx="353">
                  <c:v>84.704255319148956</c:v>
                </c:pt>
                <c:pt idx="354">
                  <c:v>84.704255319148956</c:v>
                </c:pt>
                <c:pt idx="355">
                  <c:v>84.704255319148956</c:v>
                </c:pt>
                <c:pt idx="356">
                  <c:v>84.704255319148956</c:v>
                </c:pt>
                <c:pt idx="357">
                  <c:v>84.704255319148956</c:v>
                </c:pt>
                <c:pt idx="358">
                  <c:v>84.704255319148956</c:v>
                </c:pt>
                <c:pt idx="359">
                  <c:v>84.704255319148956</c:v>
                </c:pt>
                <c:pt idx="360">
                  <c:v>84.704255319148956</c:v>
                </c:pt>
                <c:pt idx="361">
                  <c:v>84.704255319148956</c:v>
                </c:pt>
                <c:pt idx="362">
                  <c:v>84.704255319148956</c:v>
                </c:pt>
                <c:pt idx="363">
                  <c:v>84.704255319148956</c:v>
                </c:pt>
                <c:pt idx="364">
                  <c:v>84.704255319148956</c:v>
                </c:pt>
                <c:pt idx="365">
                  <c:v>84.704255319148956</c:v>
                </c:pt>
                <c:pt idx="366">
                  <c:v>84.704255319148956</c:v>
                </c:pt>
                <c:pt idx="367">
                  <c:v>84.704255319148956</c:v>
                </c:pt>
                <c:pt idx="368">
                  <c:v>84.704255319148956</c:v>
                </c:pt>
                <c:pt idx="369">
                  <c:v>84.704255319148956</c:v>
                </c:pt>
                <c:pt idx="370">
                  <c:v>84.704255319148956</c:v>
                </c:pt>
                <c:pt idx="371">
                  <c:v>84.704255319148956</c:v>
                </c:pt>
                <c:pt idx="372">
                  <c:v>84.704255319148956</c:v>
                </c:pt>
                <c:pt idx="373">
                  <c:v>84.704255319148956</c:v>
                </c:pt>
                <c:pt idx="374">
                  <c:v>84.704255319148956</c:v>
                </c:pt>
                <c:pt idx="375">
                  <c:v>84.704255319148956</c:v>
                </c:pt>
                <c:pt idx="376">
                  <c:v>84.704255319148956</c:v>
                </c:pt>
                <c:pt idx="377">
                  <c:v>84.704255319148956</c:v>
                </c:pt>
                <c:pt idx="378">
                  <c:v>84.704255319148956</c:v>
                </c:pt>
                <c:pt idx="379">
                  <c:v>84.704255319148956</c:v>
                </c:pt>
                <c:pt idx="380">
                  <c:v>84.704255319148956</c:v>
                </c:pt>
                <c:pt idx="381">
                  <c:v>84.704255319148956</c:v>
                </c:pt>
                <c:pt idx="382">
                  <c:v>84.704255319148956</c:v>
                </c:pt>
                <c:pt idx="383">
                  <c:v>84.704255319148956</c:v>
                </c:pt>
                <c:pt idx="384">
                  <c:v>84.704255319148956</c:v>
                </c:pt>
                <c:pt idx="385">
                  <c:v>84.704255319148956</c:v>
                </c:pt>
                <c:pt idx="386">
                  <c:v>84.704255319148956</c:v>
                </c:pt>
                <c:pt idx="387">
                  <c:v>84.704255319148956</c:v>
                </c:pt>
                <c:pt idx="388">
                  <c:v>84.704255319148956</c:v>
                </c:pt>
                <c:pt idx="389">
                  <c:v>84.704255319148956</c:v>
                </c:pt>
                <c:pt idx="390">
                  <c:v>84.704255319148956</c:v>
                </c:pt>
                <c:pt idx="391">
                  <c:v>84.704255319148956</c:v>
                </c:pt>
                <c:pt idx="392">
                  <c:v>84.704255319148956</c:v>
                </c:pt>
                <c:pt idx="393">
                  <c:v>84.704255319148956</c:v>
                </c:pt>
                <c:pt idx="394">
                  <c:v>84.704255319148956</c:v>
                </c:pt>
                <c:pt idx="395">
                  <c:v>84.704255319148956</c:v>
                </c:pt>
                <c:pt idx="396">
                  <c:v>84.704255319148956</c:v>
                </c:pt>
                <c:pt idx="397">
                  <c:v>84.704255319148956</c:v>
                </c:pt>
                <c:pt idx="398">
                  <c:v>84.704255319148956</c:v>
                </c:pt>
                <c:pt idx="399">
                  <c:v>84.704255319148956</c:v>
                </c:pt>
                <c:pt idx="400">
                  <c:v>84.704255319148956</c:v>
                </c:pt>
                <c:pt idx="401">
                  <c:v>84.704255319148956</c:v>
                </c:pt>
                <c:pt idx="402">
                  <c:v>84.704255319148956</c:v>
                </c:pt>
                <c:pt idx="403">
                  <c:v>84.704255319148956</c:v>
                </c:pt>
                <c:pt idx="404">
                  <c:v>84.704255319148956</c:v>
                </c:pt>
                <c:pt idx="405">
                  <c:v>84.704255319148956</c:v>
                </c:pt>
                <c:pt idx="406">
                  <c:v>84.704255319148956</c:v>
                </c:pt>
                <c:pt idx="407">
                  <c:v>84.704255319148956</c:v>
                </c:pt>
                <c:pt idx="408">
                  <c:v>84.704255319148956</c:v>
                </c:pt>
                <c:pt idx="409">
                  <c:v>84.704255319148956</c:v>
                </c:pt>
                <c:pt idx="410">
                  <c:v>84.704255319148956</c:v>
                </c:pt>
                <c:pt idx="411">
                  <c:v>84.704255319148956</c:v>
                </c:pt>
                <c:pt idx="412">
                  <c:v>84.704255319148956</c:v>
                </c:pt>
                <c:pt idx="413">
                  <c:v>84.704255319148956</c:v>
                </c:pt>
                <c:pt idx="414">
                  <c:v>84.704255319148956</c:v>
                </c:pt>
                <c:pt idx="415">
                  <c:v>84.704255319148956</c:v>
                </c:pt>
                <c:pt idx="416">
                  <c:v>84.704255319148956</c:v>
                </c:pt>
                <c:pt idx="417">
                  <c:v>84.704255319148956</c:v>
                </c:pt>
                <c:pt idx="418">
                  <c:v>84.704255319148956</c:v>
                </c:pt>
                <c:pt idx="419">
                  <c:v>84.704255319148956</c:v>
                </c:pt>
                <c:pt idx="420">
                  <c:v>84.704255319148956</c:v>
                </c:pt>
                <c:pt idx="421">
                  <c:v>84.704255319148956</c:v>
                </c:pt>
                <c:pt idx="422">
                  <c:v>84.704255319148956</c:v>
                </c:pt>
                <c:pt idx="423">
                  <c:v>84.704255319148956</c:v>
                </c:pt>
                <c:pt idx="424">
                  <c:v>84.704255319148956</c:v>
                </c:pt>
                <c:pt idx="425">
                  <c:v>84.704255319148956</c:v>
                </c:pt>
                <c:pt idx="426">
                  <c:v>84.704255319148956</c:v>
                </c:pt>
                <c:pt idx="427">
                  <c:v>84.704255319148956</c:v>
                </c:pt>
                <c:pt idx="428">
                  <c:v>84.704255319148956</c:v>
                </c:pt>
                <c:pt idx="429">
                  <c:v>84.704255319148956</c:v>
                </c:pt>
                <c:pt idx="430">
                  <c:v>84.704255319148956</c:v>
                </c:pt>
                <c:pt idx="431">
                  <c:v>84.704255319148956</c:v>
                </c:pt>
                <c:pt idx="432">
                  <c:v>84.704255319148956</c:v>
                </c:pt>
                <c:pt idx="433">
                  <c:v>84.704255319148956</c:v>
                </c:pt>
                <c:pt idx="434">
                  <c:v>84.704255319148956</c:v>
                </c:pt>
                <c:pt idx="435">
                  <c:v>84.704255319148956</c:v>
                </c:pt>
                <c:pt idx="436">
                  <c:v>84.704255319148956</c:v>
                </c:pt>
                <c:pt idx="437">
                  <c:v>84.704255319148956</c:v>
                </c:pt>
                <c:pt idx="438">
                  <c:v>84.704255319148956</c:v>
                </c:pt>
                <c:pt idx="439">
                  <c:v>84.704255319148956</c:v>
                </c:pt>
                <c:pt idx="440">
                  <c:v>84.704255319148956</c:v>
                </c:pt>
                <c:pt idx="441">
                  <c:v>84.704255319148956</c:v>
                </c:pt>
                <c:pt idx="442">
                  <c:v>84.704255319148956</c:v>
                </c:pt>
                <c:pt idx="443">
                  <c:v>84.704255319148956</c:v>
                </c:pt>
                <c:pt idx="444">
                  <c:v>84.704255319148956</c:v>
                </c:pt>
                <c:pt idx="445">
                  <c:v>84.704255319148956</c:v>
                </c:pt>
                <c:pt idx="446">
                  <c:v>84.704255319148956</c:v>
                </c:pt>
                <c:pt idx="447">
                  <c:v>84.704255319148956</c:v>
                </c:pt>
                <c:pt idx="448">
                  <c:v>84.704255319148956</c:v>
                </c:pt>
                <c:pt idx="449">
                  <c:v>84.704255319148956</c:v>
                </c:pt>
                <c:pt idx="450">
                  <c:v>84.704255319148956</c:v>
                </c:pt>
                <c:pt idx="451">
                  <c:v>84.704255319148956</c:v>
                </c:pt>
                <c:pt idx="452">
                  <c:v>84.704255319148956</c:v>
                </c:pt>
                <c:pt idx="453">
                  <c:v>84.704255319148956</c:v>
                </c:pt>
                <c:pt idx="454">
                  <c:v>84.704255319148956</c:v>
                </c:pt>
                <c:pt idx="455">
                  <c:v>84.704255319148956</c:v>
                </c:pt>
                <c:pt idx="456">
                  <c:v>84.704255319148956</c:v>
                </c:pt>
                <c:pt idx="457">
                  <c:v>84.704255319148956</c:v>
                </c:pt>
                <c:pt idx="458">
                  <c:v>84.704255319148956</c:v>
                </c:pt>
                <c:pt idx="459">
                  <c:v>84.704255319148956</c:v>
                </c:pt>
                <c:pt idx="460">
                  <c:v>84.704255319148956</c:v>
                </c:pt>
                <c:pt idx="461">
                  <c:v>84.704255319148956</c:v>
                </c:pt>
                <c:pt idx="462">
                  <c:v>84.704255319148956</c:v>
                </c:pt>
                <c:pt idx="463">
                  <c:v>84.704255319148956</c:v>
                </c:pt>
                <c:pt idx="464">
                  <c:v>84.704255319148956</c:v>
                </c:pt>
                <c:pt idx="465">
                  <c:v>84.704255319148956</c:v>
                </c:pt>
                <c:pt idx="466">
                  <c:v>84.704255319148956</c:v>
                </c:pt>
                <c:pt idx="467">
                  <c:v>84.704255319148956</c:v>
                </c:pt>
                <c:pt idx="468">
                  <c:v>84.704255319148956</c:v>
                </c:pt>
                <c:pt idx="469">
                  <c:v>84.704255319148956</c:v>
                </c:pt>
                <c:pt idx="470">
                  <c:v>84.704255319148956</c:v>
                </c:pt>
                <c:pt idx="471">
                  <c:v>84.704255319148956</c:v>
                </c:pt>
                <c:pt idx="472">
                  <c:v>84.704255319148956</c:v>
                </c:pt>
                <c:pt idx="473">
                  <c:v>84.704255319148956</c:v>
                </c:pt>
                <c:pt idx="474">
                  <c:v>84.704255319148956</c:v>
                </c:pt>
                <c:pt idx="475">
                  <c:v>84.704255319148956</c:v>
                </c:pt>
                <c:pt idx="476">
                  <c:v>84.704255319148956</c:v>
                </c:pt>
                <c:pt idx="477">
                  <c:v>84.704255319148956</c:v>
                </c:pt>
                <c:pt idx="478">
                  <c:v>84.704255319148956</c:v>
                </c:pt>
                <c:pt idx="479">
                  <c:v>84.704255319148956</c:v>
                </c:pt>
                <c:pt idx="480">
                  <c:v>84.704255319148956</c:v>
                </c:pt>
                <c:pt idx="481">
                  <c:v>84.704255319148956</c:v>
                </c:pt>
                <c:pt idx="482">
                  <c:v>84.704255319148956</c:v>
                </c:pt>
                <c:pt idx="483">
                  <c:v>84.704255319148956</c:v>
                </c:pt>
                <c:pt idx="484">
                  <c:v>84.704255319148956</c:v>
                </c:pt>
                <c:pt idx="485">
                  <c:v>84.704255319148956</c:v>
                </c:pt>
                <c:pt idx="486">
                  <c:v>84.704255319148956</c:v>
                </c:pt>
                <c:pt idx="487">
                  <c:v>84.704255319148956</c:v>
                </c:pt>
                <c:pt idx="488">
                  <c:v>84.704255319148956</c:v>
                </c:pt>
                <c:pt idx="489">
                  <c:v>84.704255319148956</c:v>
                </c:pt>
                <c:pt idx="490">
                  <c:v>84.704255319148956</c:v>
                </c:pt>
                <c:pt idx="491">
                  <c:v>84.704255319148956</c:v>
                </c:pt>
                <c:pt idx="492">
                  <c:v>84.704255319148956</c:v>
                </c:pt>
                <c:pt idx="493">
                  <c:v>84.704255319148956</c:v>
                </c:pt>
                <c:pt idx="494">
                  <c:v>84.704255319148956</c:v>
                </c:pt>
                <c:pt idx="495">
                  <c:v>84.704255319148956</c:v>
                </c:pt>
                <c:pt idx="496">
                  <c:v>84.704255319148956</c:v>
                </c:pt>
                <c:pt idx="497">
                  <c:v>84.704255319148956</c:v>
                </c:pt>
                <c:pt idx="498">
                  <c:v>84.704255319148956</c:v>
                </c:pt>
                <c:pt idx="499">
                  <c:v>84.704255319148956</c:v>
                </c:pt>
                <c:pt idx="500">
                  <c:v>84.704255319148956</c:v>
                </c:pt>
                <c:pt idx="501">
                  <c:v>84.704255319148956</c:v>
                </c:pt>
                <c:pt idx="502">
                  <c:v>84.704255319148956</c:v>
                </c:pt>
                <c:pt idx="503">
                  <c:v>84.704255319148956</c:v>
                </c:pt>
                <c:pt idx="504">
                  <c:v>84.704255319148956</c:v>
                </c:pt>
                <c:pt idx="505">
                  <c:v>84.704255319148956</c:v>
                </c:pt>
                <c:pt idx="506">
                  <c:v>84.704255319148956</c:v>
                </c:pt>
                <c:pt idx="507">
                  <c:v>84.704255319148956</c:v>
                </c:pt>
                <c:pt idx="508">
                  <c:v>84.704255319148956</c:v>
                </c:pt>
                <c:pt idx="509">
                  <c:v>84.704255319148956</c:v>
                </c:pt>
                <c:pt idx="510">
                  <c:v>84.704255319148956</c:v>
                </c:pt>
                <c:pt idx="511">
                  <c:v>84.704255319148956</c:v>
                </c:pt>
                <c:pt idx="512">
                  <c:v>84.704255319148956</c:v>
                </c:pt>
                <c:pt idx="513">
                  <c:v>84.704255319148956</c:v>
                </c:pt>
                <c:pt idx="514">
                  <c:v>84.704255319148956</c:v>
                </c:pt>
                <c:pt idx="515">
                  <c:v>84.704255319148956</c:v>
                </c:pt>
                <c:pt idx="516">
                  <c:v>84.704255319148956</c:v>
                </c:pt>
                <c:pt idx="517">
                  <c:v>84.704255319148956</c:v>
                </c:pt>
                <c:pt idx="518">
                  <c:v>84.704255319148956</c:v>
                </c:pt>
                <c:pt idx="519">
                  <c:v>84.704255319148956</c:v>
                </c:pt>
                <c:pt idx="520">
                  <c:v>84.704255319148956</c:v>
                </c:pt>
                <c:pt idx="521">
                  <c:v>84.704255319148956</c:v>
                </c:pt>
                <c:pt idx="522">
                  <c:v>84.704255319148956</c:v>
                </c:pt>
                <c:pt idx="523">
                  <c:v>84.704255319148956</c:v>
                </c:pt>
                <c:pt idx="524">
                  <c:v>84.704255319148956</c:v>
                </c:pt>
                <c:pt idx="525">
                  <c:v>84.704255319148956</c:v>
                </c:pt>
                <c:pt idx="526">
                  <c:v>84.704255319148956</c:v>
                </c:pt>
                <c:pt idx="527">
                  <c:v>84.704255319148956</c:v>
                </c:pt>
                <c:pt idx="528">
                  <c:v>84.704255319148956</c:v>
                </c:pt>
                <c:pt idx="529">
                  <c:v>84.704255319148956</c:v>
                </c:pt>
                <c:pt idx="530">
                  <c:v>84.704255319148956</c:v>
                </c:pt>
                <c:pt idx="531">
                  <c:v>84.704255319148956</c:v>
                </c:pt>
                <c:pt idx="532">
                  <c:v>84.704255319148956</c:v>
                </c:pt>
                <c:pt idx="533">
                  <c:v>84.704255319148956</c:v>
                </c:pt>
                <c:pt idx="534">
                  <c:v>84.704255319148956</c:v>
                </c:pt>
                <c:pt idx="535">
                  <c:v>84.704255319148956</c:v>
                </c:pt>
                <c:pt idx="536">
                  <c:v>84.704255319148956</c:v>
                </c:pt>
                <c:pt idx="537">
                  <c:v>84.704255319148956</c:v>
                </c:pt>
                <c:pt idx="538">
                  <c:v>84.704255319148956</c:v>
                </c:pt>
                <c:pt idx="539">
                  <c:v>84.704255319148956</c:v>
                </c:pt>
                <c:pt idx="540">
                  <c:v>84.704255319148956</c:v>
                </c:pt>
                <c:pt idx="541">
                  <c:v>84.704255319148956</c:v>
                </c:pt>
                <c:pt idx="542">
                  <c:v>84.704255319148956</c:v>
                </c:pt>
                <c:pt idx="543">
                  <c:v>84.704255319148956</c:v>
                </c:pt>
                <c:pt idx="544">
                  <c:v>84.704255319148956</c:v>
                </c:pt>
                <c:pt idx="545">
                  <c:v>84.704255319148956</c:v>
                </c:pt>
                <c:pt idx="546">
                  <c:v>84.704255319148956</c:v>
                </c:pt>
                <c:pt idx="547">
                  <c:v>84.704255319148956</c:v>
                </c:pt>
                <c:pt idx="548">
                  <c:v>84.704255319148956</c:v>
                </c:pt>
                <c:pt idx="549">
                  <c:v>84.704255319148956</c:v>
                </c:pt>
                <c:pt idx="550">
                  <c:v>84.704255319148956</c:v>
                </c:pt>
                <c:pt idx="551">
                  <c:v>84.704255319148956</c:v>
                </c:pt>
                <c:pt idx="552">
                  <c:v>84.704255319148956</c:v>
                </c:pt>
                <c:pt idx="553">
                  <c:v>84.704255319148956</c:v>
                </c:pt>
                <c:pt idx="554">
                  <c:v>84.704255319148956</c:v>
                </c:pt>
                <c:pt idx="555">
                  <c:v>84.704255319148956</c:v>
                </c:pt>
                <c:pt idx="556">
                  <c:v>84.704255319148956</c:v>
                </c:pt>
                <c:pt idx="557">
                  <c:v>84.704255319148956</c:v>
                </c:pt>
                <c:pt idx="558">
                  <c:v>84.704255319148956</c:v>
                </c:pt>
                <c:pt idx="559">
                  <c:v>84.704255319148956</c:v>
                </c:pt>
                <c:pt idx="560">
                  <c:v>84.704255319148956</c:v>
                </c:pt>
              </c:numCache>
            </c:numRef>
          </c:val>
          <c:smooth val="0"/>
          <c:extLst>
            <c:ext xmlns:c15="http://schemas.microsoft.com/office/drawing/2012/chart" uri="{02D57815-91ED-43cb-92C2-25804820EDAC}">
              <c15:datalabelsRange>
                <c15:f>'S&amp;P Cons Sent Data'!$K$2</c15:f>
                <c15:dlblRangeCache>
                  <c:ptCount val="1"/>
                  <c:pt idx="0">
                    <c:v>Average: 84.7</c:v>
                  </c:pt>
                </c15:dlblRangeCache>
              </c15:datalabelsRange>
            </c:ext>
            <c:ext xmlns:c16="http://schemas.microsoft.com/office/drawing/2014/chart" uri="{C3380CC4-5D6E-409C-BE32-E72D297353CC}">
              <c16:uniqueId val="{00000233-9528-4794-8EDB-D70743701E88}"/>
            </c:ext>
          </c:extLst>
        </c:ser>
        <c:dLbls>
          <c:showLegendKey val="0"/>
          <c:showVal val="0"/>
          <c:showCatName val="0"/>
          <c:showSerName val="0"/>
          <c:showPercent val="0"/>
          <c:showBubbleSize val="0"/>
        </c:dLbls>
        <c:marker val="1"/>
        <c:smooth val="0"/>
        <c:axId val="1023413616"/>
        <c:axId val="1023414576"/>
      </c:lineChart>
      <c:scatterChart>
        <c:scatterStyle val="lineMarker"/>
        <c:varyColors val="0"/>
        <c:ser>
          <c:idx val="2"/>
          <c:order val="2"/>
          <c:spPr>
            <a:ln w="25400" cap="rnd">
              <a:noFill/>
              <a:round/>
            </a:ln>
            <a:effectLst/>
          </c:spPr>
          <c:marker>
            <c:symbol val="circle"/>
            <c:size val="8"/>
            <c:spPr>
              <a:solidFill>
                <a:schemeClr val="accent2"/>
              </a:solidFill>
              <a:ln w="9525">
                <a:noFill/>
              </a:ln>
              <a:effectLst/>
            </c:spPr>
          </c:marker>
          <c:dLbls>
            <c:dLbl>
              <c:idx val="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4-9528-4794-8EDB-D70743701E88}"/>
                </c:ext>
              </c:extLst>
            </c:dLbl>
            <c:dLbl>
              <c:idx val="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5-9528-4794-8EDB-D70743701E88}"/>
                </c:ext>
              </c:extLst>
            </c:dLbl>
            <c:dLbl>
              <c:idx val="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6-9528-4794-8EDB-D70743701E88}"/>
                </c:ext>
              </c:extLst>
            </c:dLbl>
            <c:dLbl>
              <c:idx val="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7-9528-4794-8EDB-D70743701E88}"/>
                </c:ext>
              </c:extLst>
            </c:dLbl>
            <c:dLbl>
              <c:idx val="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8-9528-4794-8EDB-D70743701E88}"/>
                </c:ext>
              </c:extLst>
            </c:dLbl>
            <c:dLbl>
              <c:idx val="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9-9528-4794-8EDB-D70743701E88}"/>
                </c:ext>
              </c:extLst>
            </c:dLbl>
            <c:dLbl>
              <c:idx val="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A-9528-4794-8EDB-D70743701E88}"/>
                </c:ext>
              </c:extLst>
            </c:dLbl>
            <c:dLbl>
              <c:idx val="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B-9528-4794-8EDB-D70743701E88}"/>
                </c:ext>
              </c:extLst>
            </c:dLbl>
            <c:dLbl>
              <c:idx val="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C-9528-4794-8EDB-D70743701E88}"/>
                </c:ext>
              </c:extLst>
            </c:dLbl>
            <c:dLbl>
              <c:idx val="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D-9528-4794-8EDB-D70743701E88}"/>
                </c:ext>
              </c:extLst>
            </c:dLbl>
            <c:dLbl>
              <c:idx val="1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E-9528-4794-8EDB-D70743701E88}"/>
                </c:ext>
              </c:extLst>
            </c:dLbl>
            <c:dLbl>
              <c:idx val="1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F-9528-4794-8EDB-D70743701E88}"/>
                </c:ext>
              </c:extLst>
            </c:dLbl>
            <c:dLbl>
              <c:idx val="1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0-9528-4794-8EDB-D70743701E88}"/>
                </c:ext>
              </c:extLst>
            </c:dLbl>
            <c:dLbl>
              <c:idx val="1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1-9528-4794-8EDB-D70743701E88}"/>
                </c:ext>
              </c:extLst>
            </c:dLbl>
            <c:dLbl>
              <c:idx val="1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2-9528-4794-8EDB-D70743701E88}"/>
                </c:ext>
              </c:extLst>
            </c:dLbl>
            <c:dLbl>
              <c:idx val="1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3-9528-4794-8EDB-D70743701E88}"/>
                </c:ext>
              </c:extLst>
            </c:dLbl>
            <c:dLbl>
              <c:idx val="1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4-9528-4794-8EDB-D70743701E88}"/>
                </c:ext>
              </c:extLst>
            </c:dLbl>
            <c:dLbl>
              <c:idx val="1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5-9528-4794-8EDB-D70743701E88}"/>
                </c:ext>
              </c:extLst>
            </c:dLbl>
            <c:dLbl>
              <c:idx val="1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6-9528-4794-8EDB-D70743701E88}"/>
                </c:ext>
              </c:extLst>
            </c:dLbl>
            <c:dLbl>
              <c:idx val="1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7-9528-4794-8EDB-D70743701E88}"/>
                </c:ext>
              </c:extLst>
            </c:dLbl>
            <c:dLbl>
              <c:idx val="2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8-9528-4794-8EDB-D70743701E88}"/>
                </c:ext>
              </c:extLst>
            </c:dLbl>
            <c:dLbl>
              <c:idx val="2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9-9528-4794-8EDB-D70743701E88}"/>
                </c:ext>
              </c:extLst>
            </c:dLbl>
            <c:dLbl>
              <c:idx val="2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A-9528-4794-8EDB-D70743701E88}"/>
                </c:ext>
              </c:extLst>
            </c:dLbl>
            <c:dLbl>
              <c:idx val="2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B-9528-4794-8EDB-D70743701E88}"/>
                </c:ext>
              </c:extLst>
            </c:dLbl>
            <c:dLbl>
              <c:idx val="2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C-9528-4794-8EDB-D70743701E88}"/>
                </c:ext>
              </c:extLst>
            </c:dLbl>
            <c:dLbl>
              <c:idx val="2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D-9528-4794-8EDB-D70743701E88}"/>
                </c:ext>
              </c:extLst>
            </c:dLbl>
            <c:dLbl>
              <c:idx val="2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E-9528-4794-8EDB-D70743701E88}"/>
                </c:ext>
              </c:extLst>
            </c:dLbl>
            <c:dLbl>
              <c:idx val="2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F-9528-4794-8EDB-D70743701E88}"/>
                </c:ext>
              </c:extLst>
            </c:dLbl>
            <c:dLbl>
              <c:idx val="28"/>
              <c:layout>
                <c:manualLayout>
                  <c:x val="-6.6700669197825538E-2"/>
                  <c:y val="3.7227854509884195E-2"/>
                </c:manualLayout>
              </c:layout>
              <c:tx>
                <c:rich>
                  <a:bodyPr/>
                  <a:lstStyle/>
                  <a:p>
                    <a:fld id="{76DED38A-716E-4BF4-B8D5-B2344A90D824}" type="CELLRANGE">
                      <a:rPr lang="en-US" dirty="0"/>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250-9528-4794-8EDB-D70743701E88}"/>
                </c:ext>
              </c:extLst>
            </c:dLbl>
            <c:dLbl>
              <c:idx val="2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51-9528-4794-8EDB-D70743701E88}"/>
                </c:ext>
              </c:extLst>
            </c:dLbl>
            <c:dLbl>
              <c:idx val="3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52-9528-4794-8EDB-D70743701E88}"/>
                </c:ext>
              </c:extLst>
            </c:dLbl>
            <c:dLbl>
              <c:idx val="3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53-9528-4794-8EDB-D70743701E88}"/>
                </c:ext>
              </c:extLst>
            </c:dLbl>
            <c:dLbl>
              <c:idx val="3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54-9528-4794-8EDB-D70743701E88}"/>
                </c:ext>
              </c:extLst>
            </c:dLbl>
            <c:dLbl>
              <c:idx val="3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55-9528-4794-8EDB-D70743701E88}"/>
                </c:ext>
              </c:extLst>
            </c:dLbl>
            <c:dLbl>
              <c:idx val="3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56-9528-4794-8EDB-D70743701E88}"/>
                </c:ext>
              </c:extLst>
            </c:dLbl>
            <c:dLbl>
              <c:idx val="3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57-9528-4794-8EDB-D70743701E88}"/>
                </c:ext>
              </c:extLst>
            </c:dLbl>
            <c:dLbl>
              <c:idx val="3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58-9528-4794-8EDB-D70743701E88}"/>
                </c:ext>
              </c:extLst>
            </c:dLbl>
            <c:dLbl>
              <c:idx val="3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59-9528-4794-8EDB-D70743701E88}"/>
                </c:ext>
              </c:extLst>
            </c:dLbl>
            <c:dLbl>
              <c:idx val="3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5A-9528-4794-8EDB-D70743701E88}"/>
                </c:ext>
              </c:extLst>
            </c:dLbl>
            <c:dLbl>
              <c:idx val="3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5B-9528-4794-8EDB-D70743701E88}"/>
                </c:ext>
              </c:extLst>
            </c:dLbl>
            <c:dLbl>
              <c:idx val="4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5C-9528-4794-8EDB-D70743701E88}"/>
                </c:ext>
              </c:extLst>
            </c:dLbl>
            <c:dLbl>
              <c:idx val="4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5D-9528-4794-8EDB-D70743701E88}"/>
                </c:ext>
              </c:extLst>
            </c:dLbl>
            <c:dLbl>
              <c:idx val="4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5E-9528-4794-8EDB-D70743701E88}"/>
                </c:ext>
              </c:extLst>
            </c:dLbl>
            <c:dLbl>
              <c:idx val="4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5F-9528-4794-8EDB-D70743701E88}"/>
                </c:ext>
              </c:extLst>
            </c:dLbl>
            <c:dLbl>
              <c:idx val="4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60-9528-4794-8EDB-D70743701E88}"/>
                </c:ext>
              </c:extLst>
            </c:dLbl>
            <c:dLbl>
              <c:idx val="4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61-9528-4794-8EDB-D70743701E88}"/>
                </c:ext>
              </c:extLst>
            </c:dLbl>
            <c:dLbl>
              <c:idx val="4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62-9528-4794-8EDB-D70743701E88}"/>
                </c:ext>
              </c:extLst>
            </c:dLbl>
            <c:dLbl>
              <c:idx val="4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63-9528-4794-8EDB-D70743701E88}"/>
                </c:ext>
              </c:extLst>
            </c:dLbl>
            <c:dLbl>
              <c:idx val="4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64-9528-4794-8EDB-D70743701E88}"/>
                </c:ext>
              </c:extLst>
            </c:dLbl>
            <c:dLbl>
              <c:idx val="4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65-9528-4794-8EDB-D70743701E88}"/>
                </c:ext>
              </c:extLst>
            </c:dLbl>
            <c:dLbl>
              <c:idx val="5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66-9528-4794-8EDB-D70743701E88}"/>
                </c:ext>
              </c:extLst>
            </c:dLbl>
            <c:dLbl>
              <c:idx val="5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67-9528-4794-8EDB-D70743701E88}"/>
                </c:ext>
              </c:extLst>
            </c:dLbl>
            <c:dLbl>
              <c:idx val="5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68-9528-4794-8EDB-D70743701E88}"/>
                </c:ext>
              </c:extLst>
            </c:dLbl>
            <c:dLbl>
              <c:idx val="5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69-9528-4794-8EDB-D70743701E88}"/>
                </c:ext>
              </c:extLst>
            </c:dLbl>
            <c:dLbl>
              <c:idx val="5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6A-9528-4794-8EDB-D70743701E88}"/>
                </c:ext>
              </c:extLst>
            </c:dLbl>
            <c:dLbl>
              <c:idx val="5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6B-9528-4794-8EDB-D70743701E88}"/>
                </c:ext>
              </c:extLst>
            </c:dLbl>
            <c:dLbl>
              <c:idx val="5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6C-9528-4794-8EDB-D70743701E88}"/>
                </c:ext>
              </c:extLst>
            </c:dLbl>
            <c:dLbl>
              <c:idx val="5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6D-9528-4794-8EDB-D70743701E88}"/>
                </c:ext>
              </c:extLst>
            </c:dLbl>
            <c:dLbl>
              <c:idx val="5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6E-9528-4794-8EDB-D70743701E88}"/>
                </c:ext>
              </c:extLst>
            </c:dLbl>
            <c:dLbl>
              <c:idx val="5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6F-9528-4794-8EDB-D70743701E88}"/>
                </c:ext>
              </c:extLst>
            </c:dLbl>
            <c:dLbl>
              <c:idx val="6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70-9528-4794-8EDB-D70743701E88}"/>
                </c:ext>
              </c:extLst>
            </c:dLbl>
            <c:dLbl>
              <c:idx val="6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71-9528-4794-8EDB-D70743701E88}"/>
                </c:ext>
              </c:extLst>
            </c:dLbl>
            <c:dLbl>
              <c:idx val="6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72-9528-4794-8EDB-D70743701E88}"/>
                </c:ext>
              </c:extLst>
            </c:dLbl>
            <c:dLbl>
              <c:idx val="6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73-9528-4794-8EDB-D70743701E88}"/>
                </c:ext>
              </c:extLst>
            </c:dLbl>
            <c:dLbl>
              <c:idx val="6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74-9528-4794-8EDB-D70743701E88}"/>
                </c:ext>
              </c:extLst>
            </c:dLbl>
            <c:dLbl>
              <c:idx val="6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75-9528-4794-8EDB-D70743701E88}"/>
                </c:ext>
              </c:extLst>
            </c:dLbl>
            <c:dLbl>
              <c:idx val="6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76-9528-4794-8EDB-D70743701E88}"/>
                </c:ext>
              </c:extLst>
            </c:dLbl>
            <c:dLbl>
              <c:idx val="6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77-9528-4794-8EDB-D70743701E88}"/>
                </c:ext>
              </c:extLst>
            </c:dLbl>
            <c:dLbl>
              <c:idx val="6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78-9528-4794-8EDB-D70743701E88}"/>
                </c:ext>
              </c:extLst>
            </c:dLbl>
            <c:dLbl>
              <c:idx val="6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79-9528-4794-8EDB-D70743701E88}"/>
                </c:ext>
              </c:extLst>
            </c:dLbl>
            <c:dLbl>
              <c:idx val="7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7A-9528-4794-8EDB-D70743701E88}"/>
                </c:ext>
              </c:extLst>
            </c:dLbl>
            <c:dLbl>
              <c:idx val="7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7B-9528-4794-8EDB-D70743701E88}"/>
                </c:ext>
              </c:extLst>
            </c:dLbl>
            <c:dLbl>
              <c:idx val="7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7C-9528-4794-8EDB-D70743701E88}"/>
                </c:ext>
              </c:extLst>
            </c:dLbl>
            <c:dLbl>
              <c:idx val="7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7D-9528-4794-8EDB-D70743701E88}"/>
                </c:ext>
              </c:extLst>
            </c:dLbl>
            <c:dLbl>
              <c:idx val="74"/>
              <c:tx>
                <c:rich>
                  <a:bodyPr/>
                  <a:lstStyle/>
                  <a:p>
                    <a:fld id="{375FECAE-345B-463D-81B5-9B772050EBCE}"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27E-9528-4794-8EDB-D70743701E88}"/>
                </c:ext>
              </c:extLst>
            </c:dLbl>
            <c:dLbl>
              <c:idx val="7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7F-9528-4794-8EDB-D70743701E88}"/>
                </c:ext>
              </c:extLst>
            </c:dLbl>
            <c:dLbl>
              <c:idx val="7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80-9528-4794-8EDB-D70743701E88}"/>
                </c:ext>
              </c:extLst>
            </c:dLbl>
            <c:dLbl>
              <c:idx val="7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81-9528-4794-8EDB-D70743701E88}"/>
                </c:ext>
              </c:extLst>
            </c:dLbl>
            <c:dLbl>
              <c:idx val="7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82-9528-4794-8EDB-D70743701E88}"/>
                </c:ext>
              </c:extLst>
            </c:dLbl>
            <c:dLbl>
              <c:idx val="7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83-9528-4794-8EDB-D70743701E88}"/>
                </c:ext>
              </c:extLst>
            </c:dLbl>
            <c:dLbl>
              <c:idx val="8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84-9528-4794-8EDB-D70743701E88}"/>
                </c:ext>
              </c:extLst>
            </c:dLbl>
            <c:dLbl>
              <c:idx val="8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85-9528-4794-8EDB-D70743701E88}"/>
                </c:ext>
              </c:extLst>
            </c:dLbl>
            <c:dLbl>
              <c:idx val="8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86-9528-4794-8EDB-D70743701E88}"/>
                </c:ext>
              </c:extLst>
            </c:dLbl>
            <c:dLbl>
              <c:idx val="8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87-9528-4794-8EDB-D70743701E88}"/>
                </c:ext>
              </c:extLst>
            </c:dLbl>
            <c:dLbl>
              <c:idx val="8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88-9528-4794-8EDB-D70743701E88}"/>
                </c:ext>
              </c:extLst>
            </c:dLbl>
            <c:dLbl>
              <c:idx val="8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89-9528-4794-8EDB-D70743701E88}"/>
                </c:ext>
              </c:extLst>
            </c:dLbl>
            <c:dLbl>
              <c:idx val="8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8A-9528-4794-8EDB-D70743701E88}"/>
                </c:ext>
              </c:extLst>
            </c:dLbl>
            <c:dLbl>
              <c:idx val="8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8B-9528-4794-8EDB-D70743701E88}"/>
                </c:ext>
              </c:extLst>
            </c:dLbl>
            <c:dLbl>
              <c:idx val="8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8C-9528-4794-8EDB-D70743701E88}"/>
                </c:ext>
              </c:extLst>
            </c:dLbl>
            <c:dLbl>
              <c:idx val="8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8D-9528-4794-8EDB-D70743701E88}"/>
                </c:ext>
              </c:extLst>
            </c:dLbl>
            <c:dLbl>
              <c:idx val="9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8E-9528-4794-8EDB-D70743701E88}"/>
                </c:ext>
              </c:extLst>
            </c:dLbl>
            <c:dLbl>
              <c:idx val="9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8F-9528-4794-8EDB-D70743701E88}"/>
                </c:ext>
              </c:extLst>
            </c:dLbl>
            <c:dLbl>
              <c:idx val="9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90-9528-4794-8EDB-D70743701E88}"/>
                </c:ext>
              </c:extLst>
            </c:dLbl>
            <c:dLbl>
              <c:idx val="9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91-9528-4794-8EDB-D70743701E88}"/>
                </c:ext>
              </c:extLst>
            </c:dLbl>
            <c:dLbl>
              <c:idx val="9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92-9528-4794-8EDB-D70743701E88}"/>
                </c:ext>
              </c:extLst>
            </c:dLbl>
            <c:dLbl>
              <c:idx val="9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93-9528-4794-8EDB-D70743701E88}"/>
                </c:ext>
              </c:extLst>
            </c:dLbl>
            <c:dLbl>
              <c:idx val="9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94-9528-4794-8EDB-D70743701E88}"/>
                </c:ext>
              </c:extLst>
            </c:dLbl>
            <c:dLbl>
              <c:idx val="9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95-9528-4794-8EDB-D70743701E88}"/>
                </c:ext>
              </c:extLst>
            </c:dLbl>
            <c:dLbl>
              <c:idx val="9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96-9528-4794-8EDB-D70743701E88}"/>
                </c:ext>
              </c:extLst>
            </c:dLbl>
            <c:dLbl>
              <c:idx val="9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97-9528-4794-8EDB-D70743701E88}"/>
                </c:ext>
              </c:extLst>
            </c:dLbl>
            <c:dLbl>
              <c:idx val="10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98-9528-4794-8EDB-D70743701E88}"/>
                </c:ext>
              </c:extLst>
            </c:dLbl>
            <c:dLbl>
              <c:idx val="10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99-9528-4794-8EDB-D70743701E88}"/>
                </c:ext>
              </c:extLst>
            </c:dLbl>
            <c:dLbl>
              <c:idx val="10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9A-9528-4794-8EDB-D70743701E88}"/>
                </c:ext>
              </c:extLst>
            </c:dLbl>
            <c:dLbl>
              <c:idx val="10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9B-9528-4794-8EDB-D70743701E88}"/>
                </c:ext>
              </c:extLst>
            </c:dLbl>
            <c:dLbl>
              <c:idx val="10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9C-9528-4794-8EDB-D70743701E88}"/>
                </c:ext>
              </c:extLst>
            </c:dLbl>
            <c:dLbl>
              <c:idx val="10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9D-9528-4794-8EDB-D70743701E88}"/>
                </c:ext>
              </c:extLst>
            </c:dLbl>
            <c:dLbl>
              <c:idx val="10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9E-9528-4794-8EDB-D70743701E88}"/>
                </c:ext>
              </c:extLst>
            </c:dLbl>
            <c:dLbl>
              <c:idx val="10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9F-9528-4794-8EDB-D70743701E88}"/>
                </c:ext>
              </c:extLst>
            </c:dLbl>
            <c:dLbl>
              <c:idx val="10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A0-9528-4794-8EDB-D70743701E88}"/>
                </c:ext>
              </c:extLst>
            </c:dLbl>
            <c:dLbl>
              <c:idx val="10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A1-9528-4794-8EDB-D70743701E88}"/>
                </c:ext>
              </c:extLst>
            </c:dLbl>
            <c:dLbl>
              <c:idx val="11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A2-9528-4794-8EDB-D70743701E88}"/>
                </c:ext>
              </c:extLst>
            </c:dLbl>
            <c:dLbl>
              <c:idx val="11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A3-9528-4794-8EDB-D70743701E88}"/>
                </c:ext>
              </c:extLst>
            </c:dLbl>
            <c:dLbl>
              <c:idx val="11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A4-9528-4794-8EDB-D70743701E88}"/>
                </c:ext>
              </c:extLst>
            </c:dLbl>
            <c:dLbl>
              <c:idx val="11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A5-9528-4794-8EDB-D70743701E88}"/>
                </c:ext>
              </c:extLst>
            </c:dLbl>
            <c:dLbl>
              <c:idx val="11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A6-9528-4794-8EDB-D70743701E88}"/>
                </c:ext>
              </c:extLst>
            </c:dLbl>
            <c:dLbl>
              <c:idx val="11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A7-9528-4794-8EDB-D70743701E88}"/>
                </c:ext>
              </c:extLst>
            </c:dLbl>
            <c:dLbl>
              <c:idx val="11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A8-9528-4794-8EDB-D70743701E88}"/>
                </c:ext>
              </c:extLst>
            </c:dLbl>
            <c:dLbl>
              <c:idx val="11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A9-9528-4794-8EDB-D70743701E88}"/>
                </c:ext>
              </c:extLst>
            </c:dLbl>
            <c:dLbl>
              <c:idx val="11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AA-9528-4794-8EDB-D70743701E88}"/>
                </c:ext>
              </c:extLst>
            </c:dLbl>
            <c:dLbl>
              <c:idx val="11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AB-9528-4794-8EDB-D70743701E88}"/>
                </c:ext>
              </c:extLst>
            </c:dLbl>
            <c:dLbl>
              <c:idx val="12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AC-9528-4794-8EDB-D70743701E88}"/>
                </c:ext>
              </c:extLst>
            </c:dLbl>
            <c:dLbl>
              <c:idx val="12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AD-9528-4794-8EDB-D70743701E88}"/>
                </c:ext>
              </c:extLst>
            </c:dLbl>
            <c:dLbl>
              <c:idx val="12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AE-9528-4794-8EDB-D70743701E88}"/>
                </c:ext>
              </c:extLst>
            </c:dLbl>
            <c:dLbl>
              <c:idx val="12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AF-9528-4794-8EDB-D70743701E88}"/>
                </c:ext>
              </c:extLst>
            </c:dLbl>
            <c:dLbl>
              <c:idx val="12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B0-9528-4794-8EDB-D70743701E88}"/>
                </c:ext>
              </c:extLst>
            </c:dLbl>
            <c:dLbl>
              <c:idx val="12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B1-9528-4794-8EDB-D70743701E88}"/>
                </c:ext>
              </c:extLst>
            </c:dLbl>
            <c:dLbl>
              <c:idx val="12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B2-9528-4794-8EDB-D70743701E88}"/>
                </c:ext>
              </c:extLst>
            </c:dLbl>
            <c:dLbl>
              <c:idx val="12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B3-9528-4794-8EDB-D70743701E88}"/>
                </c:ext>
              </c:extLst>
            </c:dLbl>
            <c:dLbl>
              <c:idx val="12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B4-9528-4794-8EDB-D70743701E88}"/>
                </c:ext>
              </c:extLst>
            </c:dLbl>
            <c:dLbl>
              <c:idx val="12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B5-9528-4794-8EDB-D70743701E88}"/>
                </c:ext>
              </c:extLst>
            </c:dLbl>
            <c:dLbl>
              <c:idx val="13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B6-9528-4794-8EDB-D70743701E88}"/>
                </c:ext>
              </c:extLst>
            </c:dLbl>
            <c:dLbl>
              <c:idx val="13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B7-9528-4794-8EDB-D70743701E88}"/>
                </c:ext>
              </c:extLst>
            </c:dLbl>
            <c:dLbl>
              <c:idx val="13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B8-9528-4794-8EDB-D70743701E88}"/>
                </c:ext>
              </c:extLst>
            </c:dLbl>
            <c:dLbl>
              <c:idx val="13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B9-9528-4794-8EDB-D70743701E88}"/>
                </c:ext>
              </c:extLst>
            </c:dLbl>
            <c:dLbl>
              <c:idx val="13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BA-9528-4794-8EDB-D70743701E88}"/>
                </c:ext>
              </c:extLst>
            </c:dLbl>
            <c:dLbl>
              <c:idx val="13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BB-9528-4794-8EDB-D70743701E88}"/>
                </c:ext>
              </c:extLst>
            </c:dLbl>
            <c:dLbl>
              <c:idx val="13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BC-9528-4794-8EDB-D70743701E88}"/>
                </c:ext>
              </c:extLst>
            </c:dLbl>
            <c:dLbl>
              <c:idx val="13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BD-9528-4794-8EDB-D70743701E88}"/>
                </c:ext>
              </c:extLst>
            </c:dLbl>
            <c:dLbl>
              <c:idx val="13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BE-9528-4794-8EDB-D70743701E88}"/>
                </c:ext>
              </c:extLst>
            </c:dLbl>
            <c:dLbl>
              <c:idx val="13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BF-9528-4794-8EDB-D70743701E88}"/>
                </c:ext>
              </c:extLst>
            </c:dLbl>
            <c:dLbl>
              <c:idx val="14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C0-9528-4794-8EDB-D70743701E88}"/>
                </c:ext>
              </c:extLst>
            </c:dLbl>
            <c:dLbl>
              <c:idx val="14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C1-9528-4794-8EDB-D70743701E88}"/>
                </c:ext>
              </c:extLst>
            </c:dLbl>
            <c:dLbl>
              <c:idx val="14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C2-9528-4794-8EDB-D70743701E88}"/>
                </c:ext>
              </c:extLst>
            </c:dLbl>
            <c:dLbl>
              <c:idx val="14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C3-9528-4794-8EDB-D70743701E88}"/>
                </c:ext>
              </c:extLst>
            </c:dLbl>
            <c:dLbl>
              <c:idx val="14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C4-9528-4794-8EDB-D70743701E88}"/>
                </c:ext>
              </c:extLst>
            </c:dLbl>
            <c:dLbl>
              <c:idx val="14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C5-9528-4794-8EDB-D70743701E88}"/>
                </c:ext>
              </c:extLst>
            </c:dLbl>
            <c:dLbl>
              <c:idx val="14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C6-9528-4794-8EDB-D70743701E88}"/>
                </c:ext>
              </c:extLst>
            </c:dLbl>
            <c:dLbl>
              <c:idx val="14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C7-9528-4794-8EDB-D70743701E88}"/>
                </c:ext>
              </c:extLst>
            </c:dLbl>
            <c:dLbl>
              <c:idx val="14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C8-9528-4794-8EDB-D70743701E88}"/>
                </c:ext>
              </c:extLst>
            </c:dLbl>
            <c:dLbl>
              <c:idx val="14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C9-9528-4794-8EDB-D70743701E88}"/>
                </c:ext>
              </c:extLst>
            </c:dLbl>
            <c:dLbl>
              <c:idx val="15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CA-9528-4794-8EDB-D70743701E88}"/>
                </c:ext>
              </c:extLst>
            </c:dLbl>
            <c:dLbl>
              <c:idx val="15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CB-9528-4794-8EDB-D70743701E88}"/>
                </c:ext>
              </c:extLst>
            </c:dLbl>
            <c:dLbl>
              <c:idx val="15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CC-9528-4794-8EDB-D70743701E88}"/>
                </c:ext>
              </c:extLst>
            </c:dLbl>
            <c:dLbl>
              <c:idx val="153"/>
              <c:layout>
                <c:manualLayout>
                  <c:x val="-6.3535039086095549E-2"/>
                  <c:y val="3.2266614684332326E-2"/>
                </c:manualLayout>
              </c:layout>
              <c:tx>
                <c:rich>
                  <a:bodyPr/>
                  <a:lstStyle/>
                  <a:p>
                    <a:fld id="{4EB44961-5186-4944-8F63-8918456DE786}" type="CELLRANGE">
                      <a:rPr lang="en-US" dirty="0"/>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2CD-9528-4794-8EDB-D70743701E88}"/>
                </c:ext>
              </c:extLst>
            </c:dLbl>
            <c:dLbl>
              <c:idx val="15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CE-9528-4794-8EDB-D70743701E88}"/>
                </c:ext>
              </c:extLst>
            </c:dLbl>
            <c:dLbl>
              <c:idx val="15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CF-9528-4794-8EDB-D70743701E88}"/>
                </c:ext>
              </c:extLst>
            </c:dLbl>
            <c:dLbl>
              <c:idx val="15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D0-9528-4794-8EDB-D70743701E88}"/>
                </c:ext>
              </c:extLst>
            </c:dLbl>
            <c:dLbl>
              <c:idx val="15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D1-9528-4794-8EDB-D70743701E88}"/>
                </c:ext>
              </c:extLst>
            </c:dLbl>
            <c:dLbl>
              <c:idx val="15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D2-9528-4794-8EDB-D70743701E88}"/>
                </c:ext>
              </c:extLst>
            </c:dLbl>
            <c:dLbl>
              <c:idx val="15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D3-9528-4794-8EDB-D70743701E88}"/>
                </c:ext>
              </c:extLst>
            </c:dLbl>
            <c:dLbl>
              <c:idx val="16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D4-9528-4794-8EDB-D70743701E88}"/>
                </c:ext>
              </c:extLst>
            </c:dLbl>
            <c:dLbl>
              <c:idx val="16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D5-9528-4794-8EDB-D70743701E88}"/>
                </c:ext>
              </c:extLst>
            </c:dLbl>
            <c:dLbl>
              <c:idx val="16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D6-9528-4794-8EDB-D70743701E88}"/>
                </c:ext>
              </c:extLst>
            </c:dLbl>
            <c:dLbl>
              <c:idx val="16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D7-9528-4794-8EDB-D70743701E88}"/>
                </c:ext>
              </c:extLst>
            </c:dLbl>
            <c:dLbl>
              <c:idx val="16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D8-9528-4794-8EDB-D70743701E88}"/>
                </c:ext>
              </c:extLst>
            </c:dLbl>
            <c:dLbl>
              <c:idx val="16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D9-9528-4794-8EDB-D70743701E88}"/>
                </c:ext>
              </c:extLst>
            </c:dLbl>
            <c:dLbl>
              <c:idx val="16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DA-9528-4794-8EDB-D70743701E88}"/>
                </c:ext>
              </c:extLst>
            </c:dLbl>
            <c:dLbl>
              <c:idx val="16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DB-9528-4794-8EDB-D70743701E88}"/>
                </c:ext>
              </c:extLst>
            </c:dLbl>
            <c:dLbl>
              <c:idx val="16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DC-9528-4794-8EDB-D70743701E88}"/>
                </c:ext>
              </c:extLst>
            </c:dLbl>
            <c:dLbl>
              <c:idx val="16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DD-9528-4794-8EDB-D70743701E88}"/>
                </c:ext>
              </c:extLst>
            </c:dLbl>
            <c:dLbl>
              <c:idx val="17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DE-9528-4794-8EDB-D70743701E88}"/>
                </c:ext>
              </c:extLst>
            </c:dLbl>
            <c:dLbl>
              <c:idx val="17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DF-9528-4794-8EDB-D70743701E88}"/>
                </c:ext>
              </c:extLst>
            </c:dLbl>
            <c:dLbl>
              <c:idx val="17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E0-9528-4794-8EDB-D70743701E88}"/>
                </c:ext>
              </c:extLst>
            </c:dLbl>
            <c:dLbl>
              <c:idx val="17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E1-9528-4794-8EDB-D70743701E88}"/>
                </c:ext>
              </c:extLst>
            </c:dLbl>
            <c:dLbl>
              <c:idx val="17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E2-9528-4794-8EDB-D70743701E88}"/>
                </c:ext>
              </c:extLst>
            </c:dLbl>
            <c:dLbl>
              <c:idx val="17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E3-9528-4794-8EDB-D70743701E88}"/>
                </c:ext>
              </c:extLst>
            </c:dLbl>
            <c:dLbl>
              <c:idx val="17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E4-9528-4794-8EDB-D70743701E88}"/>
                </c:ext>
              </c:extLst>
            </c:dLbl>
            <c:dLbl>
              <c:idx val="17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E5-9528-4794-8EDB-D70743701E88}"/>
                </c:ext>
              </c:extLst>
            </c:dLbl>
            <c:dLbl>
              <c:idx val="17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E6-9528-4794-8EDB-D70743701E88}"/>
                </c:ext>
              </c:extLst>
            </c:dLbl>
            <c:dLbl>
              <c:idx val="17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E7-9528-4794-8EDB-D70743701E88}"/>
                </c:ext>
              </c:extLst>
            </c:dLbl>
            <c:dLbl>
              <c:idx val="18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E8-9528-4794-8EDB-D70743701E88}"/>
                </c:ext>
              </c:extLst>
            </c:dLbl>
            <c:dLbl>
              <c:idx val="18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E9-9528-4794-8EDB-D70743701E88}"/>
                </c:ext>
              </c:extLst>
            </c:dLbl>
            <c:dLbl>
              <c:idx val="18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EA-9528-4794-8EDB-D70743701E88}"/>
                </c:ext>
              </c:extLst>
            </c:dLbl>
            <c:dLbl>
              <c:idx val="18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EB-9528-4794-8EDB-D70743701E88}"/>
                </c:ext>
              </c:extLst>
            </c:dLbl>
            <c:dLbl>
              <c:idx val="18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EC-9528-4794-8EDB-D70743701E88}"/>
                </c:ext>
              </c:extLst>
            </c:dLbl>
            <c:dLbl>
              <c:idx val="18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ED-9528-4794-8EDB-D70743701E88}"/>
                </c:ext>
              </c:extLst>
            </c:dLbl>
            <c:dLbl>
              <c:idx val="18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EE-9528-4794-8EDB-D70743701E88}"/>
                </c:ext>
              </c:extLst>
            </c:dLbl>
            <c:dLbl>
              <c:idx val="18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EF-9528-4794-8EDB-D70743701E88}"/>
                </c:ext>
              </c:extLst>
            </c:dLbl>
            <c:dLbl>
              <c:idx val="18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F0-9528-4794-8EDB-D70743701E88}"/>
                </c:ext>
              </c:extLst>
            </c:dLbl>
            <c:dLbl>
              <c:idx val="18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F1-9528-4794-8EDB-D70743701E88}"/>
                </c:ext>
              </c:extLst>
            </c:dLbl>
            <c:dLbl>
              <c:idx val="19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F2-9528-4794-8EDB-D70743701E88}"/>
                </c:ext>
              </c:extLst>
            </c:dLbl>
            <c:dLbl>
              <c:idx val="19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F3-9528-4794-8EDB-D70743701E88}"/>
                </c:ext>
              </c:extLst>
            </c:dLbl>
            <c:dLbl>
              <c:idx val="19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F4-9528-4794-8EDB-D70743701E88}"/>
                </c:ext>
              </c:extLst>
            </c:dLbl>
            <c:dLbl>
              <c:idx val="19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F5-9528-4794-8EDB-D70743701E88}"/>
                </c:ext>
              </c:extLst>
            </c:dLbl>
            <c:dLbl>
              <c:idx val="19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F6-9528-4794-8EDB-D70743701E88}"/>
                </c:ext>
              </c:extLst>
            </c:dLbl>
            <c:dLbl>
              <c:idx val="19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F7-9528-4794-8EDB-D70743701E88}"/>
                </c:ext>
              </c:extLst>
            </c:dLbl>
            <c:dLbl>
              <c:idx val="19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F8-9528-4794-8EDB-D70743701E88}"/>
                </c:ext>
              </c:extLst>
            </c:dLbl>
            <c:dLbl>
              <c:idx val="19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F9-9528-4794-8EDB-D70743701E88}"/>
                </c:ext>
              </c:extLst>
            </c:dLbl>
            <c:dLbl>
              <c:idx val="19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FA-9528-4794-8EDB-D70743701E88}"/>
                </c:ext>
              </c:extLst>
            </c:dLbl>
            <c:dLbl>
              <c:idx val="19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FB-9528-4794-8EDB-D70743701E88}"/>
                </c:ext>
              </c:extLst>
            </c:dLbl>
            <c:dLbl>
              <c:idx val="20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FC-9528-4794-8EDB-D70743701E88}"/>
                </c:ext>
              </c:extLst>
            </c:dLbl>
            <c:dLbl>
              <c:idx val="20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FD-9528-4794-8EDB-D70743701E88}"/>
                </c:ext>
              </c:extLst>
            </c:dLbl>
            <c:dLbl>
              <c:idx val="20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FE-9528-4794-8EDB-D70743701E88}"/>
                </c:ext>
              </c:extLst>
            </c:dLbl>
            <c:dLbl>
              <c:idx val="20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FF-9528-4794-8EDB-D70743701E88}"/>
                </c:ext>
              </c:extLst>
            </c:dLbl>
            <c:dLbl>
              <c:idx val="20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00-9528-4794-8EDB-D70743701E88}"/>
                </c:ext>
              </c:extLst>
            </c:dLbl>
            <c:dLbl>
              <c:idx val="20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01-9528-4794-8EDB-D70743701E88}"/>
                </c:ext>
              </c:extLst>
            </c:dLbl>
            <c:dLbl>
              <c:idx val="20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02-9528-4794-8EDB-D70743701E88}"/>
                </c:ext>
              </c:extLst>
            </c:dLbl>
            <c:dLbl>
              <c:idx val="20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03-9528-4794-8EDB-D70743701E88}"/>
                </c:ext>
              </c:extLst>
            </c:dLbl>
            <c:dLbl>
              <c:idx val="20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04-9528-4794-8EDB-D70743701E88}"/>
                </c:ext>
              </c:extLst>
            </c:dLbl>
            <c:dLbl>
              <c:idx val="20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05-9528-4794-8EDB-D70743701E88}"/>
                </c:ext>
              </c:extLst>
            </c:dLbl>
            <c:dLbl>
              <c:idx val="21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06-9528-4794-8EDB-D70743701E88}"/>
                </c:ext>
              </c:extLst>
            </c:dLbl>
            <c:dLbl>
              <c:idx val="21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07-9528-4794-8EDB-D70743701E88}"/>
                </c:ext>
              </c:extLst>
            </c:dLbl>
            <c:dLbl>
              <c:idx val="21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08-9528-4794-8EDB-D70743701E88}"/>
                </c:ext>
              </c:extLst>
            </c:dLbl>
            <c:dLbl>
              <c:idx val="21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09-9528-4794-8EDB-D70743701E88}"/>
                </c:ext>
              </c:extLst>
            </c:dLbl>
            <c:dLbl>
              <c:idx val="21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0A-9528-4794-8EDB-D70743701E88}"/>
                </c:ext>
              </c:extLst>
            </c:dLbl>
            <c:dLbl>
              <c:idx val="21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0B-9528-4794-8EDB-D70743701E88}"/>
                </c:ext>
              </c:extLst>
            </c:dLbl>
            <c:dLbl>
              <c:idx val="21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0C-9528-4794-8EDB-D70743701E88}"/>
                </c:ext>
              </c:extLst>
            </c:dLbl>
            <c:dLbl>
              <c:idx val="21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0D-9528-4794-8EDB-D70743701E88}"/>
                </c:ext>
              </c:extLst>
            </c:dLbl>
            <c:dLbl>
              <c:idx val="21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0E-9528-4794-8EDB-D70743701E88}"/>
                </c:ext>
              </c:extLst>
            </c:dLbl>
            <c:dLbl>
              <c:idx val="21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0F-9528-4794-8EDB-D70743701E88}"/>
                </c:ext>
              </c:extLst>
            </c:dLbl>
            <c:dLbl>
              <c:idx val="22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10-9528-4794-8EDB-D70743701E88}"/>
                </c:ext>
              </c:extLst>
            </c:dLbl>
            <c:dLbl>
              <c:idx val="22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11-9528-4794-8EDB-D70743701E88}"/>
                </c:ext>
              </c:extLst>
            </c:dLbl>
            <c:dLbl>
              <c:idx val="22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12-9528-4794-8EDB-D70743701E88}"/>
                </c:ext>
              </c:extLst>
            </c:dLbl>
            <c:dLbl>
              <c:idx val="22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13-9528-4794-8EDB-D70743701E88}"/>
                </c:ext>
              </c:extLst>
            </c:dLbl>
            <c:dLbl>
              <c:idx val="22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14-9528-4794-8EDB-D70743701E88}"/>
                </c:ext>
              </c:extLst>
            </c:dLbl>
            <c:dLbl>
              <c:idx val="22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15-9528-4794-8EDB-D70743701E88}"/>
                </c:ext>
              </c:extLst>
            </c:dLbl>
            <c:dLbl>
              <c:idx val="22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16-9528-4794-8EDB-D70743701E88}"/>
                </c:ext>
              </c:extLst>
            </c:dLbl>
            <c:dLbl>
              <c:idx val="22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17-9528-4794-8EDB-D70743701E88}"/>
                </c:ext>
              </c:extLst>
            </c:dLbl>
            <c:dLbl>
              <c:idx val="22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18-9528-4794-8EDB-D70743701E88}"/>
                </c:ext>
              </c:extLst>
            </c:dLbl>
            <c:dLbl>
              <c:idx val="22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19-9528-4794-8EDB-D70743701E88}"/>
                </c:ext>
              </c:extLst>
            </c:dLbl>
            <c:dLbl>
              <c:idx val="23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1A-9528-4794-8EDB-D70743701E88}"/>
                </c:ext>
              </c:extLst>
            </c:dLbl>
            <c:dLbl>
              <c:idx val="23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1B-9528-4794-8EDB-D70743701E88}"/>
                </c:ext>
              </c:extLst>
            </c:dLbl>
            <c:dLbl>
              <c:idx val="23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1C-9528-4794-8EDB-D70743701E88}"/>
                </c:ext>
              </c:extLst>
            </c:dLbl>
            <c:dLbl>
              <c:idx val="23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1D-9528-4794-8EDB-D70743701E88}"/>
                </c:ext>
              </c:extLst>
            </c:dLbl>
            <c:dLbl>
              <c:idx val="23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1E-9528-4794-8EDB-D70743701E88}"/>
                </c:ext>
              </c:extLst>
            </c:dLbl>
            <c:dLbl>
              <c:idx val="23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1F-9528-4794-8EDB-D70743701E88}"/>
                </c:ext>
              </c:extLst>
            </c:dLbl>
            <c:dLbl>
              <c:idx val="23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20-9528-4794-8EDB-D70743701E88}"/>
                </c:ext>
              </c:extLst>
            </c:dLbl>
            <c:dLbl>
              <c:idx val="23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21-9528-4794-8EDB-D70743701E88}"/>
                </c:ext>
              </c:extLst>
            </c:dLbl>
            <c:dLbl>
              <c:idx val="23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22-9528-4794-8EDB-D70743701E88}"/>
                </c:ext>
              </c:extLst>
            </c:dLbl>
            <c:dLbl>
              <c:idx val="23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23-9528-4794-8EDB-D70743701E88}"/>
                </c:ext>
              </c:extLst>
            </c:dLbl>
            <c:dLbl>
              <c:idx val="24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24-9528-4794-8EDB-D70743701E88}"/>
                </c:ext>
              </c:extLst>
            </c:dLbl>
            <c:dLbl>
              <c:idx val="24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25-9528-4794-8EDB-D70743701E88}"/>
                </c:ext>
              </c:extLst>
            </c:dLbl>
            <c:dLbl>
              <c:idx val="24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26-9528-4794-8EDB-D70743701E88}"/>
                </c:ext>
              </c:extLst>
            </c:dLbl>
            <c:dLbl>
              <c:idx val="24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27-9528-4794-8EDB-D70743701E88}"/>
                </c:ext>
              </c:extLst>
            </c:dLbl>
            <c:dLbl>
              <c:idx val="24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28-9528-4794-8EDB-D70743701E88}"/>
                </c:ext>
              </c:extLst>
            </c:dLbl>
            <c:dLbl>
              <c:idx val="24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29-9528-4794-8EDB-D70743701E88}"/>
                </c:ext>
              </c:extLst>
            </c:dLbl>
            <c:dLbl>
              <c:idx val="24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2A-9528-4794-8EDB-D70743701E88}"/>
                </c:ext>
              </c:extLst>
            </c:dLbl>
            <c:dLbl>
              <c:idx val="24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2B-9528-4794-8EDB-D70743701E88}"/>
                </c:ext>
              </c:extLst>
            </c:dLbl>
            <c:dLbl>
              <c:idx val="24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2C-9528-4794-8EDB-D70743701E88}"/>
                </c:ext>
              </c:extLst>
            </c:dLbl>
            <c:dLbl>
              <c:idx val="24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2D-9528-4794-8EDB-D70743701E88}"/>
                </c:ext>
              </c:extLst>
            </c:dLbl>
            <c:dLbl>
              <c:idx val="25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2E-9528-4794-8EDB-D70743701E88}"/>
                </c:ext>
              </c:extLst>
            </c:dLbl>
            <c:dLbl>
              <c:idx val="25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2F-9528-4794-8EDB-D70743701E88}"/>
                </c:ext>
              </c:extLst>
            </c:dLbl>
            <c:dLbl>
              <c:idx val="25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30-9528-4794-8EDB-D70743701E88}"/>
                </c:ext>
              </c:extLst>
            </c:dLbl>
            <c:dLbl>
              <c:idx val="25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31-9528-4794-8EDB-D70743701E88}"/>
                </c:ext>
              </c:extLst>
            </c:dLbl>
            <c:dLbl>
              <c:idx val="25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32-9528-4794-8EDB-D70743701E88}"/>
                </c:ext>
              </c:extLst>
            </c:dLbl>
            <c:dLbl>
              <c:idx val="25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33-9528-4794-8EDB-D70743701E88}"/>
                </c:ext>
              </c:extLst>
            </c:dLbl>
            <c:dLbl>
              <c:idx val="25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34-9528-4794-8EDB-D70743701E88}"/>
                </c:ext>
              </c:extLst>
            </c:dLbl>
            <c:dLbl>
              <c:idx val="25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35-9528-4794-8EDB-D70743701E88}"/>
                </c:ext>
              </c:extLst>
            </c:dLbl>
            <c:dLbl>
              <c:idx val="25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36-9528-4794-8EDB-D70743701E88}"/>
                </c:ext>
              </c:extLst>
            </c:dLbl>
            <c:dLbl>
              <c:idx val="25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37-9528-4794-8EDB-D70743701E88}"/>
                </c:ext>
              </c:extLst>
            </c:dLbl>
            <c:dLbl>
              <c:idx val="26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38-9528-4794-8EDB-D70743701E88}"/>
                </c:ext>
              </c:extLst>
            </c:dLbl>
            <c:dLbl>
              <c:idx val="26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39-9528-4794-8EDB-D70743701E88}"/>
                </c:ext>
              </c:extLst>
            </c:dLbl>
            <c:dLbl>
              <c:idx val="26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3A-9528-4794-8EDB-D70743701E88}"/>
                </c:ext>
              </c:extLst>
            </c:dLbl>
            <c:dLbl>
              <c:idx val="26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3B-9528-4794-8EDB-D70743701E88}"/>
                </c:ext>
              </c:extLst>
            </c:dLbl>
            <c:dLbl>
              <c:idx val="264"/>
              <c:tx>
                <c:rich>
                  <a:bodyPr/>
                  <a:lstStyle/>
                  <a:p>
                    <a:fld id="{D87FE2EF-D2B3-46BB-82A3-4AFDA12DA812}"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33C-9528-4794-8EDB-D70743701E88}"/>
                </c:ext>
              </c:extLst>
            </c:dLbl>
            <c:dLbl>
              <c:idx val="26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3D-9528-4794-8EDB-D70743701E88}"/>
                </c:ext>
              </c:extLst>
            </c:dLbl>
            <c:dLbl>
              <c:idx val="26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3E-9528-4794-8EDB-D70743701E88}"/>
                </c:ext>
              </c:extLst>
            </c:dLbl>
            <c:dLbl>
              <c:idx val="26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3F-9528-4794-8EDB-D70743701E88}"/>
                </c:ext>
              </c:extLst>
            </c:dLbl>
            <c:dLbl>
              <c:idx val="26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40-9528-4794-8EDB-D70743701E88}"/>
                </c:ext>
              </c:extLst>
            </c:dLbl>
            <c:dLbl>
              <c:idx val="26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41-9528-4794-8EDB-D70743701E88}"/>
                </c:ext>
              </c:extLst>
            </c:dLbl>
            <c:dLbl>
              <c:idx val="27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42-9528-4794-8EDB-D70743701E88}"/>
                </c:ext>
              </c:extLst>
            </c:dLbl>
            <c:dLbl>
              <c:idx val="27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43-9528-4794-8EDB-D70743701E88}"/>
                </c:ext>
              </c:extLst>
            </c:dLbl>
            <c:dLbl>
              <c:idx val="27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44-9528-4794-8EDB-D70743701E88}"/>
                </c:ext>
              </c:extLst>
            </c:dLbl>
            <c:dLbl>
              <c:idx val="27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45-9528-4794-8EDB-D70743701E88}"/>
                </c:ext>
              </c:extLst>
            </c:dLbl>
            <c:dLbl>
              <c:idx val="27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46-9528-4794-8EDB-D70743701E88}"/>
                </c:ext>
              </c:extLst>
            </c:dLbl>
            <c:dLbl>
              <c:idx val="27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47-9528-4794-8EDB-D70743701E88}"/>
                </c:ext>
              </c:extLst>
            </c:dLbl>
            <c:dLbl>
              <c:idx val="27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48-9528-4794-8EDB-D70743701E88}"/>
                </c:ext>
              </c:extLst>
            </c:dLbl>
            <c:dLbl>
              <c:idx val="27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49-9528-4794-8EDB-D70743701E88}"/>
                </c:ext>
              </c:extLst>
            </c:dLbl>
            <c:dLbl>
              <c:idx val="27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4A-9528-4794-8EDB-D70743701E88}"/>
                </c:ext>
              </c:extLst>
            </c:dLbl>
            <c:dLbl>
              <c:idx val="27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4B-9528-4794-8EDB-D70743701E88}"/>
                </c:ext>
              </c:extLst>
            </c:dLbl>
            <c:dLbl>
              <c:idx val="28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4C-9528-4794-8EDB-D70743701E88}"/>
                </c:ext>
              </c:extLst>
            </c:dLbl>
            <c:dLbl>
              <c:idx val="28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4D-9528-4794-8EDB-D70743701E88}"/>
                </c:ext>
              </c:extLst>
            </c:dLbl>
            <c:dLbl>
              <c:idx val="28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4E-9528-4794-8EDB-D70743701E88}"/>
                </c:ext>
              </c:extLst>
            </c:dLbl>
            <c:dLbl>
              <c:idx val="28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4F-9528-4794-8EDB-D70743701E88}"/>
                </c:ext>
              </c:extLst>
            </c:dLbl>
            <c:dLbl>
              <c:idx val="28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50-9528-4794-8EDB-D70743701E88}"/>
                </c:ext>
              </c:extLst>
            </c:dLbl>
            <c:dLbl>
              <c:idx val="28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51-9528-4794-8EDB-D70743701E88}"/>
                </c:ext>
              </c:extLst>
            </c:dLbl>
            <c:dLbl>
              <c:idx val="28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52-9528-4794-8EDB-D70743701E88}"/>
                </c:ext>
              </c:extLst>
            </c:dLbl>
            <c:dLbl>
              <c:idx val="28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53-9528-4794-8EDB-D70743701E88}"/>
                </c:ext>
              </c:extLst>
            </c:dLbl>
            <c:dLbl>
              <c:idx val="28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54-9528-4794-8EDB-D70743701E88}"/>
                </c:ext>
              </c:extLst>
            </c:dLbl>
            <c:dLbl>
              <c:idx val="28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55-9528-4794-8EDB-D70743701E88}"/>
                </c:ext>
              </c:extLst>
            </c:dLbl>
            <c:dLbl>
              <c:idx val="29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56-9528-4794-8EDB-D70743701E88}"/>
                </c:ext>
              </c:extLst>
            </c:dLbl>
            <c:dLbl>
              <c:idx val="29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57-9528-4794-8EDB-D70743701E88}"/>
                </c:ext>
              </c:extLst>
            </c:dLbl>
            <c:dLbl>
              <c:idx val="29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58-9528-4794-8EDB-D70743701E88}"/>
                </c:ext>
              </c:extLst>
            </c:dLbl>
            <c:dLbl>
              <c:idx val="29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59-9528-4794-8EDB-D70743701E88}"/>
                </c:ext>
              </c:extLst>
            </c:dLbl>
            <c:dLbl>
              <c:idx val="29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5A-9528-4794-8EDB-D70743701E88}"/>
                </c:ext>
              </c:extLst>
            </c:dLbl>
            <c:dLbl>
              <c:idx val="29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5B-9528-4794-8EDB-D70743701E88}"/>
                </c:ext>
              </c:extLst>
            </c:dLbl>
            <c:dLbl>
              <c:idx val="29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5C-9528-4794-8EDB-D70743701E88}"/>
                </c:ext>
              </c:extLst>
            </c:dLbl>
            <c:dLbl>
              <c:idx val="29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5D-9528-4794-8EDB-D70743701E88}"/>
                </c:ext>
              </c:extLst>
            </c:dLbl>
            <c:dLbl>
              <c:idx val="29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5E-9528-4794-8EDB-D70743701E88}"/>
                </c:ext>
              </c:extLst>
            </c:dLbl>
            <c:dLbl>
              <c:idx val="29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5F-9528-4794-8EDB-D70743701E88}"/>
                </c:ext>
              </c:extLst>
            </c:dLbl>
            <c:dLbl>
              <c:idx val="30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60-9528-4794-8EDB-D70743701E88}"/>
                </c:ext>
              </c:extLst>
            </c:dLbl>
            <c:dLbl>
              <c:idx val="30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61-9528-4794-8EDB-D70743701E88}"/>
                </c:ext>
              </c:extLst>
            </c:dLbl>
            <c:dLbl>
              <c:idx val="302"/>
              <c:layout>
                <c:manualLayout>
                  <c:x val="-8.1277642140887035E-2"/>
                  <c:y val="2.2344135033228588E-2"/>
                </c:manualLayout>
              </c:layout>
              <c:tx>
                <c:rich>
                  <a:bodyPr/>
                  <a:lstStyle/>
                  <a:p>
                    <a:fld id="{C6B2AE46-EA81-4CA6-9080-9C91493987EE}" type="CELLRANGE">
                      <a:rPr lang="en-US" dirty="0"/>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362-9528-4794-8EDB-D70743701E88}"/>
                </c:ext>
              </c:extLst>
            </c:dLbl>
            <c:dLbl>
              <c:idx val="30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63-9528-4794-8EDB-D70743701E88}"/>
                </c:ext>
              </c:extLst>
            </c:dLbl>
            <c:dLbl>
              <c:idx val="30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64-9528-4794-8EDB-D70743701E88}"/>
                </c:ext>
              </c:extLst>
            </c:dLbl>
            <c:dLbl>
              <c:idx val="30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65-9528-4794-8EDB-D70743701E88}"/>
                </c:ext>
              </c:extLst>
            </c:dLbl>
            <c:dLbl>
              <c:idx val="30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66-9528-4794-8EDB-D70743701E88}"/>
                </c:ext>
              </c:extLst>
            </c:dLbl>
            <c:dLbl>
              <c:idx val="30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67-9528-4794-8EDB-D70743701E88}"/>
                </c:ext>
              </c:extLst>
            </c:dLbl>
            <c:dLbl>
              <c:idx val="30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68-9528-4794-8EDB-D70743701E88}"/>
                </c:ext>
              </c:extLst>
            </c:dLbl>
            <c:dLbl>
              <c:idx val="30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69-9528-4794-8EDB-D70743701E88}"/>
                </c:ext>
              </c:extLst>
            </c:dLbl>
            <c:dLbl>
              <c:idx val="31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6A-9528-4794-8EDB-D70743701E88}"/>
                </c:ext>
              </c:extLst>
            </c:dLbl>
            <c:dLbl>
              <c:idx val="31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6B-9528-4794-8EDB-D70743701E88}"/>
                </c:ext>
              </c:extLst>
            </c:dLbl>
            <c:dLbl>
              <c:idx val="312"/>
              <c:tx>
                <c:rich>
                  <a:bodyPr/>
                  <a:lstStyle/>
                  <a:p>
                    <a:fld id="{CBADC08B-6A28-4E2B-A8E0-D0DC472B617A}"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36C-9528-4794-8EDB-D70743701E88}"/>
                </c:ext>
              </c:extLst>
            </c:dLbl>
            <c:dLbl>
              <c:idx val="31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6D-9528-4794-8EDB-D70743701E88}"/>
                </c:ext>
              </c:extLst>
            </c:dLbl>
            <c:dLbl>
              <c:idx val="31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6E-9528-4794-8EDB-D70743701E88}"/>
                </c:ext>
              </c:extLst>
            </c:dLbl>
            <c:dLbl>
              <c:idx val="31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6F-9528-4794-8EDB-D70743701E88}"/>
                </c:ext>
              </c:extLst>
            </c:dLbl>
            <c:dLbl>
              <c:idx val="31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70-9528-4794-8EDB-D70743701E88}"/>
                </c:ext>
              </c:extLst>
            </c:dLbl>
            <c:dLbl>
              <c:idx val="31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71-9528-4794-8EDB-D70743701E88}"/>
                </c:ext>
              </c:extLst>
            </c:dLbl>
            <c:dLbl>
              <c:idx val="31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72-9528-4794-8EDB-D70743701E88}"/>
                </c:ext>
              </c:extLst>
            </c:dLbl>
            <c:dLbl>
              <c:idx val="31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73-9528-4794-8EDB-D70743701E88}"/>
                </c:ext>
              </c:extLst>
            </c:dLbl>
            <c:dLbl>
              <c:idx val="32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74-9528-4794-8EDB-D70743701E88}"/>
                </c:ext>
              </c:extLst>
            </c:dLbl>
            <c:dLbl>
              <c:idx val="32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75-9528-4794-8EDB-D70743701E88}"/>
                </c:ext>
              </c:extLst>
            </c:dLbl>
            <c:dLbl>
              <c:idx val="32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76-9528-4794-8EDB-D70743701E88}"/>
                </c:ext>
              </c:extLst>
            </c:dLbl>
            <c:dLbl>
              <c:idx val="32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77-9528-4794-8EDB-D70743701E88}"/>
                </c:ext>
              </c:extLst>
            </c:dLbl>
            <c:dLbl>
              <c:idx val="32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78-9528-4794-8EDB-D70743701E88}"/>
                </c:ext>
              </c:extLst>
            </c:dLbl>
            <c:dLbl>
              <c:idx val="32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79-9528-4794-8EDB-D70743701E88}"/>
                </c:ext>
              </c:extLst>
            </c:dLbl>
            <c:dLbl>
              <c:idx val="32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7A-9528-4794-8EDB-D70743701E88}"/>
                </c:ext>
              </c:extLst>
            </c:dLbl>
            <c:dLbl>
              <c:idx val="32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7B-9528-4794-8EDB-D70743701E88}"/>
                </c:ext>
              </c:extLst>
            </c:dLbl>
            <c:dLbl>
              <c:idx val="32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7C-9528-4794-8EDB-D70743701E88}"/>
                </c:ext>
              </c:extLst>
            </c:dLbl>
            <c:dLbl>
              <c:idx val="32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7D-9528-4794-8EDB-D70743701E88}"/>
                </c:ext>
              </c:extLst>
            </c:dLbl>
            <c:dLbl>
              <c:idx val="33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7E-9528-4794-8EDB-D70743701E88}"/>
                </c:ext>
              </c:extLst>
            </c:dLbl>
            <c:dLbl>
              <c:idx val="33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7F-9528-4794-8EDB-D70743701E88}"/>
                </c:ext>
              </c:extLst>
            </c:dLbl>
            <c:dLbl>
              <c:idx val="332"/>
              <c:layout>
                <c:manualLayout>
                  <c:x val="-8.0915855842403725E-2"/>
                  <c:y val="3.4747234597108261E-2"/>
                </c:manualLayout>
              </c:layout>
              <c:tx>
                <c:rich>
                  <a:bodyPr/>
                  <a:lstStyle/>
                  <a:p>
                    <a:endParaRPr lang="en-US"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380-9528-4794-8EDB-D70743701E88}"/>
                </c:ext>
              </c:extLst>
            </c:dLbl>
            <c:dLbl>
              <c:idx val="333"/>
              <c:layout>
                <c:manualLayout>
                  <c:x val="-7.8081226688769267E-2"/>
                  <c:y val="2.7795093321668126E-2"/>
                </c:manualLayout>
              </c:layout>
              <c:tx>
                <c:rich>
                  <a:bodyPr/>
                  <a:lstStyle/>
                  <a:p>
                    <a:fld id="{CE885899-3E25-4789-8AC1-1AB0FFC5728A}" type="CELLRANGE">
                      <a:rPr lang="en-US" dirty="0"/>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381-9528-4794-8EDB-D70743701E88}"/>
                </c:ext>
              </c:extLst>
            </c:dLbl>
            <c:dLbl>
              <c:idx val="33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82-9528-4794-8EDB-D70743701E88}"/>
                </c:ext>
              </c:extLst>
            </c:dLbl>
            <c:dLbl>
              <c:idx val="33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83-9528-4794-8EDB-D70743701E88}"/>
                </c:ext>
              </c:extLst>
            </c:dLbl>
            <c:dLbl>
              <c:idx val="33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84-9528-4794-8EDB-D70743701E88}"/>
                </c:ext>
              </c:extLst>
            </c:dLbl>
            <c:dLbl>
              <c:idx val="33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85-9528-4794-8EDB-D70743701E88}"/>
                </c:ext>
              </c:extLst>
            </c:dLbl>
            <c:dLbl>
              <c:idx val="33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86-9528-4794-8EDB-D70743701E88}"/>
                </c:ext>
              </c:extLst>
            </c:dLbl>
            <c:dLbl>
              <c:idx val="33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87-9528-4794-8EDB-D70743701E88}"/>
                </c:ext>
              </c:extLst>
            </c:dLbl>
            <c:dLbl>
              <c:idx val="34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88-9528-4794-8EDB-D70743701E88}"/>
                </c:ext>
              </c:extLst>
            </c:dLbl>
            <c:dLbl>
              <c:idx val="34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89-9528-4794-8EDB-D70743701E88}"/>
                </c:ext>
              </c:extLst>
            </c:dLbl>
            <c:dLbl>
              <c:idx val="34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8A-9528-4794-8EDB-D70743701E88}"/>
                </c:ext>
              </c:extLst>
            </c:dLbl>
            <c:dLbl>
              <c:idx val="34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8B-9528-4794-8EDB-D70743701E88}"/>
                </c:ext>
              </c:extLst>
            </c:dLbl>
            <c:dLbl>
              <c:idx val="34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8C-9528-4794-8EDB-D70743701E88}"/>
                </c:ext>
              </c:extLst>
            </c:dLbl>
            <c:dLbl>
              <c:idx val="34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8D-9528-4794-8EDB-D70743701E88}"/>
                </c:ext>
              </c:extLst>
            </c:dLbl>
            <c:dLbl>
              <c:idx val="346"/>
              <c:layout>
                <c:manualLayout>
                  <c:x val="-4.373091882918452E-2"/>
                  <c:y val="-2.9748883135066042E-2"/>
                </c:manualLayout>
              </c:layout>
              <c:tx>
                <c:rich>
                  <a:bodyPr/>
                  <a:lstStyle/>
                  <a:p>
                    <a:endParaRPr lang="en-US"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38E-9528-4794-8EDB-D70743701E88}"/>
                </c:ext>
              </c:extLst>
            </c:dLbl>
            <c:dLbl>
              <c:idx val="34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8F-9528-4794-8EDB-D70743701E88}"/>
                </c:ext>
              </c:extLst>
            </c:dLbl>
            <c:dLbl>
              <c:idx val="348"/>
              <c:tx>
                <c:rich>
                  <a:bodyPr/>
                  <a:lstStyle/>
                  <a:p>
                    <a:fld id="{ED7A0161-26E2-4FAE-993F-341072005E1E}"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390-9528-4794-8EDB-D70743701E88}"/>
                </c:ext>
              </c:extLst>
            </c:dLbl>
            <c:dLbl>
              <c:idx val="34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91-9528-4794-8EDB-D70743701E88}"/>
                </c:ext>
              </c:extLst>
            </c:dLbl>
            <c:dLbl>
              <c:idx val="35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92-9528-4794-8EDB-D70743701E88}"/>
                </c:ext>
              </c:extLst>
            </c:dLbl>
            <c:dLbl>
              <c:idx val="35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93-9528-4794-8EDB-D70743701E88}"/>
                </c:ext>
              </c:extLst>
            </c:dLbl>
            <c:dLbl>
              <c:idx val="35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94-9528-4794-8EDB-D70743701E88}"/>
                </c:ext>
              </c:extLst>
            </c:dLbl>
            <c:dLbl>
              <c:idx val="35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95-9528-4794-8EDB-D70743701E88}"/>
                </c:ext>
              </c:extLst>
            </c:dLbl>
            <c:dLbl>
              <c:idx val="35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96-9528-4794-8EDB-D70743701E88}"/>
                </c:ext>
              </c:extLst>
            </c:dLbl>
            <c:dLbl>
              <c:idx val="35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97-9528-4794-8EDB-D70743701E88}"/>
                </c:ext>
              </c:extLst>
            </c:dLbl>
            <c:dLbl>
              <c:idx val="35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98-9528-4794-8EDB-D70743701E88}"/>
                </c:ext>
              </c:extLst>
            </c:dLbl>
            <c:dLbl>
              <c:idx val="35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99-9528-4794-8EDB-D70743701E88}"/>
                </c:ext>
              </c:extLst>
            </c:dLbl>
            <c:dLbl>
              <c:idx val="35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9A-9528-4794-8EDB-D70743701E88}"/>
                </c:ext>
              </c:extLst>
            </c:dLbl>
            <c:dLbl>
              <c:idx val="35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9B-9528-4794-8EDB-D70743701E88}"/>
                </c:ext>
              </c:extLst>
            </c:dLbl>
            <c:dLbl>
              <c:idx val="36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9C-9528-4794-8EDB-D70743701E88}"/>
                </c:ext>
              </c:extLst>
            </c:dLbl>
            <c:dLbl>
              <c:idx val="36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9D-9528-4794-8EDB-D70743701E88}"/>
                </c:ext>
              </c:extLst>
            </c:dLbl>
            <c:dLbl>
              <c:idx val="36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9E-9528-4794-8EDB-D70743701E88}"/>
                </c:ext>
              </c:extLst>
            </c:dLbl>
            <c:dLbl>
              <c:idx val="36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9F-9528-4794-8EDB-D70743701E88}"/>
                </c:ext>
              </c:extLst>
            </c:dLbl>
            <c:dLbl>
              <c:idx val="36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A0-9528-4794-8EDB-D70743701E88}"/>
                </c:ext>
              </c:extLst>
            </c:dLbl>
            <c:dLbl>
              <c:idx val="36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A1-9528-4794-8EDB-D70743701E88}"/>
                </c:ext>
              </c:extLst>
            </c:dLbl>
            <c:dLbl>
              <c:idx val="36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A2-9528-4794-8EDB-D70743701E88}"/>
                </c:ext>
              </c:extLst>
            </c:dLbl>
            <c:dLbl>
              <c:idx val="36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A3-9528-4794-8EDB-D70743701E88}"/>
                </c:ext>
              </c:extLst>
            </c:dLbl>
            <c:dLbl>
              <c:idx val="36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A4-9528-4794-8EDB-D70743701E88}"/>
                </c:ext>
              </c:extLst>
            </c:dLbl>
            <c:dLbl>
              <c:idx val="369"/>
              <c:layout>
                <c:manualLayout>
                  <c:x val="-9.3683897293048074E-2"/>
                  <c:y val="2.9785994771556482E-2"/>
                </c:manualLayout>
              </c:layout>
              <c:tx>
                <c:rich>
                  <a:bodyPr/>
                  <a:lstStyle/>
                  <a:p>
                    <a:endParaRPr lang="en-US"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3A5-9528-4794-8EDB-D70743701E88}"/>
                </c:ext>
              </c:extLst>
            </c:dLbl>
            <c:dLbl>
              <c:idx val="370"/>
              <c:layout>
                <c:manualLayout>
                  <c:x val="-6.8943799788184365E-2"/>
                  <c:y val="3.0109908136482854E-2"/>
                </c:manualLayout>
              </c:layout>
              <c:tx>
                <c:rich>
                  <a:bodyPr/>
                  <a:lstStyle/>
                  <a:p>
                    <a:fld id="{3D4C388A-64A7-4EC6-BB5B-58C6B286875B}" type="CELLRANGE">
                      <a:rPr lang="en-US" dirty="0"/>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3A6-9528-4794-8EDB-D70743701E88}"/>
                </c:ext>
              </c:extLst>
            </c:dLbl>
            <c:dLbl>
              <c:idx val="37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A7-9528-4794-8EDB-D70743701E88}"/>
                </c:ext>
              </c:extLst>
            </c:dLbl>
            <c:dLbl>
              <c:idx val="37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A8-9528-4794-8EDB-D70743701E88}"/>
                </c:ext>
              </c:extLst>
            </c:dLbl>
            <c:dLbl>
              <c:idx val="37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A9-9528-4794-8EDB-D70743701E88}"/>
                </c:ext>
              </c:extLst>
            </c:dLbl>
            <c:dLbl>
              <c:idx val="37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AA-9528-4794-8EDB-D70743701E88}"/>
                </c:ext>
              </c:extLst>
            </c:dLbl>
            <c:dLbl>
              <c:idx val="37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AB-9528-4794-8EDB-D70743701E88}"/>
                </c:ext>
              </c:extLst>
            </c:dLbl>
            <c:dLbl>
              <c:idx val="37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AC-9528-4794-8EDB-D70743701E88}"/>
                </c:ext>
              </c:extLst>
            </c:dLbl>
            <c:dLbl>
              <c:idx val="37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AD-9528-4794-8EDB-D70743701E88}"/>
                </c:ext>
              </c:extLst>
            </c:dLbl>
            <c:dLbl>
              <c:idx val="37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AE-9528-4794-8EDB-D70743701E88}"/>
                </c:ext>
              </c:extLst>
            </c:dLbl>
            <c:dLbl>
              <c:idx val="37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AF-9528-4794-8EDB-D70743701E88}"/>
                </c:ext>
              </c:extLst>
            </c:dLbl>
            <c:dLbl>
              <c:idx val="38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B0-9528-4794-8EDB-D70743701E88}"/>
                </c:ext>
              </c:extLst>
            </c:dLbl>
            <c:dLbl>
              <c:idx val="38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B1-9528-4794-8EDB-D70743701E88}"/>
                </c:ext>
              </c:extLst>
            </c:dLbl>
            <c:dLbl>
              <c:idx val="38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B2-9528-4794-8EDB-D70743701E88}"/>
                </c:ext>
              </c:extLst>
            </c:dLbl>
            <c:dLbl>
              <c:idx val="38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B3-9528-4794-8EDB-D70743701E88}"/>
                </c:ext>
              </c:extLst>
            </c:dLbl>
            <c:dLbl>
              <c:idx val="38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B4-9528-4794-8EDB-D70743701E88}"/>
                </c:ext>
              </c:extLst>
            </c:dLbl>
            <c:dLbl>
              <c:idx val="38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B5-9528-4794-8EDB-D70743701E88}"/>
                </c:ext>
              </c:extLst>
            </c:dLbl>
            <c:dLbl>
              <c:idx val="38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B6-9528-4794-8EDB-D70743701E88}"/>
                </c:ext>
              </c:extLst>
            </c:dLbl>
            <c:dLbl>
              <c:idx val="38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B7-9528-4794-8EDB-D70743701E88}"/>
                </c:ext>
              </c:extLst>
            </c:dLbl>
            <c:dLbl>
              <c:idx val="38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B8-9528-4794-8EDB-D70743701E88}"/>
                </c:ext>
              </c:extLst>
            </c:dLbl>
            <c:dLbl>
              <c:idx val="38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B9-9528-4794-8EDB-D70743701E88}"/>
                </c:ext>
              </c:extLst>
            </c:dLbl>
            <c:dLbl>
              <c:idx val="39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BA-9528-4794-8EDB-D70743701E88}"/>
                </c:ext>
              </c:extLst>
            </c:dLbl>
            <c:dLbl>
              <c:idx val="39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BB-9528-4794-8EDB-D70743701E88}"/>
                </c:ext>
              </c:extLst>
            </c:dLbl>
            <c:dLbl>
              <c:idx val="39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BC-9528-4794-8EDB-D70743701E88}"/>
                </c:ext>
              </c:extLst>
            </c:dLbl>
            <c:dLbl>
              <c:idx val="39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BD-9528-4794-8EDB-D70743701E88}"/>
                </c:ext>
              </c:extLst>
            </c:dLbl>
            <c:dLbl>
              <c:idx val="39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BE-9528-4794-8EDB-D70743701E88}"/>
                </c:ext>
              </c:extLst>
            </c:dLbl>
            <c:dLbl>
              <c:idx val="39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BF-9528-4794-8EDB-D70743701E88}"/>
                </c:ext>
              </c:extLst>
            </c:dLbl>
            <c:dLbl>
              <c:idx val="39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C0-9528-4794-8EDB-D70743701E88}"/>
                </c:ext>
              </c:extLst>
            </c:dLbl>
            <c:dLbl>
              <c:idx val="39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C1-9528-4794-8EDB-D70743701E88}"/>
                </c:ext>
              </c:extLst>
            </c:dLbl>
            <c:dLbl>
              <c:idx val="39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C2-9528-4794-8EDB-D70743701E88}"/>
                </c:ext>
              </c:extLst>
            </c:dLbl>
            <c:dLbl>
              <c:idx val="39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C3-9528-4794-8EDB-D70743701E88}"/>
                </c:ext>
              </c:extLst>
            </c:dLbl>
            <c:dLbl>
              <c:idx val="40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C4-9528-4794-8EDB-D70743701E88}"/>
                </c:ext>
              </c:extLst>
            </c:dLbl>
            <c:dLbl>
              <c:idx val="40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C5-9528-4794-8EDB-D70743701E88}"/>
                </c:ext>
              </c:extLst>
            </c:dLbl>
            <c:dLbl>
              <c:idx val="40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C6-9528-4794-8EDB-D70743701E88}"/>
                </c:ext>
              </c:extLst>
            </c:dLbl>
            <c:dLbl>
              <c:idx val="403"/>
              <c:layout>
                <c:manualLayout>
                  <c:x val="-4.8092508173320442E-3"/>
                  <c:y val="1.837780694079915E-2"/>
                </c:manualLayout>
              </c:layout>
              <c:tx>
                <c:rich>
                  <a:bodyPr/>
                  <a:lstStyle/>
                  <a:p>
                    <a:fld id="{B2D77B6F-85D2-4551-BE5D-A83391736AD7}" type="CELLRANGE">
                      <a:rPr lang="en-US" dirty="0"/>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3C7-9528-4794-8EDB-D70743701E88}"/>
                </c:ext>
              </c:extLst>
            </c:dLbl>
            <c:dLbl>
              <c:idx val="40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C8-9528-4794-8EDB-D70743701E88}"/>
                </c:ext>
              </c:extLst>
            </c:dLbl>
            <c:dLbl>
              <c:idx val="40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C9-9528-4794-8EDB-D70743701E88}"/>
                </c:ext>
              </c:extLst>
            </c:dLbl>
            <c:dLbl>
              <c:idx val="40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CA-9528-4794-8EDB-D70743701E88}"/>
                </c:ext>
              </c:extLst>
            </c:dLbl>
            <c:dLbl>
              <c:idx val="40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CB-9528-4794-8EDB-D70743701E88}"/>
                </c:ext>
              </c:extLst>
            </c:dLbl>
            <c:dLbl>
              <c:idx val="40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CC-9528-4794-8EDB-D70743701E88}"/>
                </c:ext>
              </c:extLst>
            </c:dLbl>
            <c:dLbl>
              <c:idx val="40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CD-9528-4794-8EDB-D70743701E88}"/>
                </c:ext>
              </c:extLst>
            </c:dLbl>
            <c:dLbl>
              <c:idx val="41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CE-9528-4794-8EDB-D70743701E88}"/>
                </c:ext>
              </c:extLst>
            </c:dLbl>
            <c:dLbl>
              <c:idx val="41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CF-9528-4794-8EDB-D70743701E88}"/>
                </c:ext>
              </c:extLst>
            </c:dLbl>
            <c:dLbl>
              <c:idx val="41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D0-9528-4794-8EDB-D70743701E88}"/>
                </c:ext>
              </c:extLst>
            </c:dLbl>
            <c:dLbl>
              <c:idx val="41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D1-9528-4794-8EDB-D70743701E88}"/>
                </c:ext>
              </c:extLst>
            </c:dLbl>
            <c:dLbl>
              <c:idx val="41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D2-9528-4794-8EDB-D70743701E88}"/>
                </c:ext>
              </c:extLst>
            </c:dLbl>
            <c:dLbl>
              <c:idx val="41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D3-9528-4794-8EDB-D70743701E88}"/>
                </c:ext>
              </c:extLst>
            </c:dLbl>
            <c:dLbl>
              <c:idx val="41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D4-9528-4794-8EDB-D70743701E88}"/>
                </c:ext>
              </c:extLst>
            </c:dLbl>
            <c:dLbl>
              <c:idx val="41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D5-9528-4794-8EDB-D70743701E88}"/>
                </c:ext>
              </c:extLst>
            </c:dLbl>
            <c:dLbl>
              <c:idx val="41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D6-9528-4794-8EDB-D70743701E88}"/>
                </c:ext>
              </c:extLst>
            </c:dLbl>
            <c:dLbl>
              <c:idx val="41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D7-9528-4794-8EDB-D70743701E88}"/>
                </c:ext>
              </c:extLst>
            </c:dLbl>
            <c:dLbl>
              <c:idx val="42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D8-9528-4794-8EDB-D70743701E88}"/>
                </c:ext>
              </c:extLst>
            </c:dLbl>
            <c:dLbl>
              <c:idx val="42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D9-9528-4794-8EDB-D70743701E88}"/>
                </c:ext>
              </c:extLst>
            </c:dLbl>
            <c:dLbl>
              <c:idx val="42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DA-9528-4794-8EDB-D70743701E88}"/>
                </c:ext>
              </c:extLst>
            </c:dLbl>
            <c:dLbl>
              <c:idx val="42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DB-9528-4794-8EDB-D70743701E88}"/>
                </c:ext>
              </c:extLst>
            </c:dLbl>
            <c:dLbl>
              <c:idx val="42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DC-9528-4794-8EDB-D70743701E88}"/>
                </c:ext>
              </c:extLst>
            </c:dLbl>
            <c:dLbl>
              <c:idx val="42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DD-9528-4794-8EDB-D70743701E88}"/>
                </c:ext>
              </c:extLst>
            </c:dLbl>
            <c:dLbl>
              <c:idx val="42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DE-9528-4794-8EDB-D70743701E88}"/>
                </c:ext>
              </c:extLst>
            </c:dLbl>
            <c:dLbl>
              <c:idx val="42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DF-9528-4794-8EDB-D70743701E88}"/>
                </c:ext>
              </c:extLst>
            </c:dLbl>
            <c:dLbl>
              <c:idx val="42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E0-9528-4794-8EDB-D70743701E88}"/>
                </c:ext>
              </c:extLst>
            </c:dLbl>
            <c:dLbl>
              <c:idx val="42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E1-9528-4794-8EDB-D70743701E88}"/>
                </c:ext>
              </c:extLst>
            </c:dLbl>
            <c:dLbl>
              <c:idx val="43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E2-9528-4794-8EDB-D70743701E88}"/>
                </c:ext>
              </c:extLst>
            </c:dLbl>
            <c:dLbl>
              <c:idx val="43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E3-9528-4794-8EDB-D70743701E88}"/>
                </c:ext>
              </c:extLst>
            </c:dLbl>
            <c:dLbl>
              <c:idx val="43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E4-9528-4794-8EDB-D70743701E88}"/>
                </c:ext>
              </c:extLst>
            </c:dLbl>
            <c:dLbl>
              <c:idx val="43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E5-9528-4794-8EDB-D70743701E88}"/>
                </c:ext>
              </c:extLst>
            </c:dLbl>
            <c:dLbl>
              <c:idx val="43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E6-9528-4794-8EDB-D70743701E88}"/>
                </c:ext>
              </c:extLst>
            </c:dLbl>
            <c:dLbl>
              <c:idx val="43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E7-9528-4794-8EDB-D70743701E88}"/>
                </c:ext>
              </c:extLst>
            </c:dLbl>
            <c:dLbl>
              <c:idx val="43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E8-9528-4794-8EDB-D70743701E88}"/>
                </c:ext>
              </c:extLst>
            </c:dLbl>
            <c:dLbl>
              <c:idx val="43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E9-9528-4794-8EDB-D70743701E88}"/>
                </c:ext>
              </c:extLst>
            </c:dLbl>
            <c:dLbl>
              <c:idx val="43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EA-9528-4794-8EDB-D70743701E88}"/>
                </c:ext>
              </c:extLst>
            </c:dLbl>
            <c:dLbl>
              <c:idx val="43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EB-9528-4794-8EDB-D70743701E88}"/>
                </c:ext>
              </c:extLst>
            </c:dLbl>
            <c:dLbl>
              <c:idx val="44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EC-9528-4794-8EDB-D70743701E88}"/>
                </c:ext>
              </c:extLst>
            </c:dLbl>
            <c:dLbl>
              <c:idx val="44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ED-9528-4794-8EDB-D70743701E88}"/>
                </c:ext>
              </c:extLst>
            </c:dLbl>
            <c:dLbl>
              <c:idx val="44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EE-9528-4794-8EDB-D70743701E88}"/>
                </c:ext>
              </c:extLst>
            </c:dLbl>
            <c:dLbl>
              <c:idx val="44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EF-9528-4794-8EDB-D70743701E88}"/>
                </c:ext>
              </c:extLst>
            </c:dLbl>
            <c:dLbl>
              <c:idx val="444"/>
              <c:tx>
                <c:rich>
                  <a:bodyPr/>
                  <a:lstStyle/>
                  <a:p>
                    <a:fld id="{E5B57A30-7C2E-46C6-B310-6D8D45494CFE}"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3F0-9528-4794-8EDB-D70743701E88}"/>
                </c:ext>
              </c:extLst>
            </c:dLbl>
            <c:dLbl>
              <c:idx val="44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F1-9528-4794-8EDB-D70743701E88}"/>
                </c:ext>
              </c:extLst>
            </c:dLbl>
            <c:dLbl>
              <c:idx val="44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F2-9528-4794-8EDB-D70743701E88}"/>
                </c:ext>
              </c:extLst>
            </c:dLbl>
            <c:dLbl>
              <c:idx val="44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F3-9528-4794-8EDB-D70743701E88}"/>
                </c:ext>
              </c:extLst>
            </c:dLbl>
            <c:dLbl>
              <c:idx val="44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F4-9528-4794-8EDB-D70743701E88}"/>
                </c:ext>
              </c:extLst>
            </c:dLbl>
            <c:dLbl>
              <c:idx val="44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F5-9528-4794-8EDB-D70743701E88}"/>
                </c:ext>
              </c:extLst>
            </c:dLbl>
            <c:dLbl>
              <c:idx val="45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F6-9528-4794-8EDB-D70743701E88}"/>
                </c:ext>
              </c:extLst>
            </c:dLbl>
            <c:dLbl>
              <c:idx val="45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F7-9528-4794-8EDB-D70743701E88}"/>
                </c:ext>
              </c:extLst>
            </c:dLbl>
            <c:dLbl>
              <c:idx val="45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F8-9528-4794-8EDB-D70743701E88}"/>
                </c:ext>
              </c:extLst>
            </c:dLbl>
            <c:dLbl>
              <c:idx val="45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F9-9528-4794-8EDB-D70743701E88}"/>
                </c:ext>
              </c:extLst>
            </c:dLbl>
            <c:dLbl>
              <c:idx val="45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FA-9528-4794-8EDB-D70743701E88}"/>
                </c:ext>
              </c:extLst>
            </c:dLbl>
            <c:dLbl>
              <c:idx val="45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FB-9528-4794-8EDB-D70743701E88}"/>
                </c:ext>
              </c:extLst>
            </c:dLbl>
            <c:dLbl>
              <c:idx val="45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FC-9528-4794-8EDB-D70743701E88}"/>
                </c:ext>
              </c:extLst>
            </c:dLbl>
            <c:dLbl>
              <c:idx val="45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FD-9528-4794-8EDB-D70743701E88}"/>
                </c:ext>
              </c:extLst>
            </c:dLbl>
            <c:dLbl>
              <c:idx val="45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FE-9528-4794-8EDB-D70743701E88}"/>
                </c:ext>
              </c:extLst>
            </c:dLbl>
            <c:dLbl>
              <c:idx val="45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FF-9528-4794-8EDB-D70743701E88}"/>
                </c:ext>
              </c:extLst>
            </c:dLbl>
            <c:dLbl>
              <c:idx val="46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00-9528-4794-8EDB-D70743701E88}"/>
                </c:ext>
              </c:extLst>
            </c:dLbl>
            <c:dLbl>
              <c:idx val="46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01-9528-4794-8EDB-D70743701E88}"/>
                </c:ext>
              </c:extLst>
            </c:dLbl>
            <c:dLbl>
              <c:idx val="46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02-9528-4794-8EDB-D70743701E88}"/>
                </c:ext>
              </c:extLst>
            </c:dLbl>
            <c:dLbl>
              <c:idx val="46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03-9528-4794-8EDB-D70743701E88}"/>
                </c:ext>
              </c:extLst>
            </c:dLbl>
            <c:dLbl>
              <c:idx val="46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04-9528-4794-8EDB-D70743701E88}"/>
                </c:ext>
              </c:extLst>
            </c:dLbl>
            <c:dLbl>
              <c:idx val="46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05-9528-4794-8EDB-D70743701E88}"/>
                </c:ext>
              </c:extLst>
            </c:dLbl>
            <c:dLbl>
              <c:idx val="46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06-9528-4794-8EDB-D70743701E88}"/>
                </c:ext>
              </c:extLst>
            </c:dLbl>
            <c:dLbl>
              <c:idx val="46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07-9528-4794-8EDB-D70743701E88}"/>
                </c:ext>
              </c:extLst>
            </c:dLbl>
            <c:dLbl>
              <c:idx val="46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08-9528-4794-8EDB-D70743701E88}"/>
                </c:ext>
              </c:extLst>
            </c:dLbl>
            <c:dLbl>
              <c:idx val="46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09-9528-4794-8EDB-D70743701E88}"/>
                </c:ext>
              </c:extLst>
            </c:dLbl>
            <c:dLbl>
              <c:idx val="47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0A-9528-4794-8EDB-D70743701E88}"/>
                </c:ext>
              </c:extLst>
            </c:dLbl>
            <c:dLbl>
              <c:idx val="47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0B-9528-4794-8EDB-D70743701E88}"/>
                </c:ext>
              </c:extLst>
            </c:dLbl>
            <c:dLbl>
              <c:idx val="47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0C-9528-4794-8EDB-D70743701E88}"/>
                </c:ext>
              </c:extLst>
            </c:dLbl>
            <c:dLbl>
              <c:idx val="47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0D-9528-4794-8EDB-D70743701E88}"/>
                </c:ext>
              </c:extLst>
            </c:dLbl>
            <c:dLbl>
              <c:idx val="47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0E-9528-4794-8EDB-D70743701E88}"/>
                </c:ext>
              </c:extLst>
            </c:dLbl>
            <c:dLbl>
              <c:idx val="47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0F-9528-4794-8EDB-D70743701E88}"/>
                </c:ext>
              </c:extLst>
            </c:dLbl>
            <c:dLbl>
              <c:idx val="47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10-9528-4794-8EDB-D70743701E88}"/>
                </c:ext>
              </c:extLst>
            </c:dLbl>
            <c:dLbl>
              <c:idx val="47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11-9528-4794-8EDB-D70743701E88}"/>
                </c:ext>
              </c:extLst>
            </c:dLbl>
            <c:dLbl>
              <c:idx val="47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12-9528-4794-8EDB-D70743701E88}"/>
                </c:ext>
              </c:extLst>
            </c:dLbl>
            <c:dLbl>
              <c:idx val="47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13-9528-4794-8EDB-D70743701E88}"/>
                </c:ext>
              </c:extLst>
            </c:dLbl>
            <c:dLbl>
              <c:idx val="48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14-9528-4794-8EDB-D70743701E88}"/>
                </c:ext>
              </c:extLst>
            </c:dLbl>
            <c:dLbl>
              <c:idx val="48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15-9528-4794-8EDB-D70743701E88}"/>
                </c:ext>
              </c:extLst>
            </c:dLbl>
            <c:dLbl>
              <c:idx val="48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16-9528-4794-8EDB-D70743701E88}"/>
                </c:ext>
              </c:extLst>
            </c:dLbl>
            <c:dLbl>
              <c:idx val="48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17-9528-4794-8EDB-D70743701E88}"/>
                </c:ext>
              </c:extLst>
            </c:dLbl>
            <c:dLbl>
              <c:idx val="48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18-9528-4794-8EDB-D70743701E88}"/>
                </c:ext>
              </c:extLst>
            </c:dLbl>
            <c:dLbl>
              <c:idx val="48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19-9528-4794-8EDB-D70743701E88}"/>
                </c:ext>
              </c:extLst>
            </c:dLbl>
            <c:dLbl>
              <c:idx val="48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1A-9528-4794-8EDB-D70743701E88}"/>
                </c:ext>
              </c:extLst>
            </c:dLbl>
            <c:dLbl>
              <c:idx val="48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1B-9528-4794-8EDB-D70743701E88}"/>
                </c:ext>
              </c:extLst>
            </c:dLbl>
            <c:dLbl>
              <c:idx val="48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1C-9528-4794-8EDB-D70743701E88}"/>
                </c:ext>
              </c:extLst>
            </c:dLbl>
            <c:dLbl>
              <c:idx val="48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1D-9528-4794-8EDB-D70743701E88}"/>
                </c:ext>
              </c:extLst>
            </c:dLbl>
            <c:dLbl>
              <c:idx val="49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1E-9528-4794-8EDB-D70743701E88}"/>
                </c:ext>
              </c:extLst>
            </c:dLbl>
            <c:dLbl>
              <c:idx val="49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1F-9528-4794-8EDB-D70743701E88}"/>
                </c:ext>
              </c:extLst>
            </c:dLbl>
            <c:dLbl>
              <c:idx val="49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20-9528-4794-8EDB-D70743701E88}"/>
                </c:ext>
              </c:extLst>
            </c:dLbl>
            <c:dLbl>
              <c:idx val="49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21-9528-4794-8EDB-D70743701E88}"/>
                </c:ext>
              </c:extLst>
            </c:dLbl>
            <c:dLbl>
              <c:idx val="49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22-9528-4794-8EDB-D70743701E88}"/>
                </c:ext>
              </c:extLst>
            </c:dLbl>
            <c:dLbl>
              <c:idx val="49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23-9528-4794-8EDB-D70743701E88}"/>
                </c:ext>
              </c:extLst>
            </c:dLbl>
            <c:dLbl>
              <c:idx val="49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24-9528-4794-8EDB-D70743701E88}"/>
                </c:ext>
              </c:extLst>
            </c:dLbl>
            <c:dLbl>
              <c:idx val="49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25-9528-4794-8EDB-D70743701E88}"/>
                </c:ext>
              </c:extLst>
            </c:dLbl>
            <c:dLbl>
              <c:idx val="49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26-9528-4794-8EDB-D70743701E88}"/>
                </c:ext>
              </c:extLst>
            </c:dLbl>
            <c:dLbl>
              <c:idx val="49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27-9528-4794-8EDB-D70743701E88}"/>
                </c:ext>
              </c:extLst>
            </c:dLbl>
            <c:dLbl>
              <c:idx val="50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28-9528-4794-8EDB-D70743701E88}"/>
                </c:ext>
              </c:extLst>
            </c:dLbl>
            <c:dLbl>
              <c:idx val="50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29-9528-4794-8EDB-D70743701E88}"/>
                </c:ext>
              </c:extLst>
            </c:dLbl>
            <c:dLbl>
              <c:idx val="50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2A-9528-4794-8EDB-D70743701E88}"/>
                </c:ext>
              </c:extLst>
            </c:dLbl>
            <c:dLbl>
              <c:idx val="50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2B-9528-4794-8EDB-D70743701E88}"/>
                </c:ext>
              </c:extLst>
            </c:dLbl>
            <c:dLbl>
              <c:idx val="50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2C-9528-4794-8EDB-D70743701E88}"/>
                </c:ext>
              </c:extLst>
            </c:dLbl>
            <c:dLbl>
              <c:idx val="505"/>
              <c:tx>
                <c:rich>
                  <a:bodyPr/>
                  <a:lstStyle/>
                  <a:p>
                    <a:fld id="{81D37458-CEE1-4062-8B41-7CFC3EA8E9DA}"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42D-9528-4794-8EDB-D70743701E88}"/>
                </c:ext>
              </c:extLst>
            </c:dLbl>
            <c:dLbl>
              <c:idx val="50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2E-9528-4794-8EDB-D70743701E88}"/>
                </c:ext>
              </c:extLst>
            </c:dLbl>
            <c:dLbl>
              <c:idx val="507"/>
              <c:layout>
                <c:manualLayout>
                  <c:x val="-7.9804977244140457E-2"/>
                  <c:y val="3.2266614684332326E-2"/>
                </c:manualLayout>
              </c:layout>
              <c:tx>
                <c:rich>
                  <a:bodyPr/>
                  <a:lstStyle/>
                  <a:p>
                    <a:fld id="{555C0592-CD76-424C-B0F9-216EF8CB33A5}" type="CELLRANGE">
                      <a:rPr lang="en-US" dirty="0"/>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42F-9528-4794-8EDB-D70743701E88}"/>
                </c:ext>
              </c:extLst>
            </c:dLbl>
            <c:dLbl>
              <c:idx val="50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30-9528-4794-8EDB-D70743701E88}"/>
                </c:ext>
              </c:extLst>
            </c:dLbl>
            <c:dLbl>
              <c:idx val="50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31-9528-4794-8EDB-D70743701E88}"/>
                </c:ext>
              </c:extLst>
            </c:dLbl>
            <c:dLbl>
              <c:idx val="51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32-9528-4794-8EDB-D70743701E88}"/>
                </c:ext>
              </c:extLst>
            </c:dLbl>
            <c:dLbl>
              <c:idx val="51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33-9528-4794-8EDB-D70743701E88}"/>
                </c:ext>
              </c:extLst>
            </c:dLbl>
            <c:dLbl>
              <c:idx val="51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34-9528-4794-8EDB-D70743701E88}"/>
                </c:ext>
              </c:extLst>
            </c:dLbl>
            <c:dLbl>
              <c:idx val="51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35-9528-4794-8EDB-D70743701E88}"/>
                </c:ext>
              </c:extLst>
            </c:dLbl>
            <c:dLbl>
              <c:idx val="51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36-9528-4794-8EDB-D70743701E88}"/>
                </c:ext>
              </c:extLst>
            </c:dLbl>
            <c:dLbl>
              <c:idx val="51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37-9528-4794-8EDB-D70743701E88}"/>
                </c:ext>
              </c:extLst>
            </c:dLbl>
            <c:dLbl>
              <c:idx val="51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38-9528-4794-8EDB-D70743701E88}"/>
                </c:ext>
              </c:extLst>
            </c:dLbl>
            <c:dLbl>
              <c:idx val="51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39-9528-4794-8EDB-D70743701E88}"/>
                </c:ext>
              </c:extLst>
            </c:dLbl>
            <c:dLbl>
              <c:idx val="51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3A-9528-4794-8EDB-D70743701E88}"/>
                </c:ext>
              </c:extLst>
            </c:dLbl>
            <c:dLbl>
              <c:idx val="519"/>
              <c:layout>
                <c:manualLayout>
                  <c:x val="0"/>
                  <c:y val="-3.701972149314673E-2"/>
                </c:manualLayout>
              </c:layout>
              <c:tx>
                <c:rich>
                  <a:bodyPr/>
                  <a:lstStyle/>
                  <a:p>
                    <a:fld id="{718B036E-1076-439E-AA98-25ACC4F31B9F}" type="CELLRANGE">
                      <a:rPr lang="en-US" dirty="0"/>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43B-9528-4794-8EDB-D70743701E88}"/>
                </c:ext>
              </c:extLst>
            </c:dLbl>
            <c:dLbl>
              <c:idx val="52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3C-9528-4794-8EDB-D70743701E88}"/>
                </c:ext>
              </c:extLst>
            </c:dLbl>
            <c:dLbl>
              <c:idx val="52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3D-9528-4794-8EDB-D70743701E88}"/>
                </c:ext>
              </c:extLst>
            </c:dLbl>
            <c:dLbl>
              <c:idx val="52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3E-9528-4794-8EDB-D70743701E88}"/>
                </c:ext>
              </c:extLst>
            </c:dLbl>
            <c:dLbl>
              <c:idx val="52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3F-9528-4794-8EDB-D70743701E88}"/>
                </c:ext>
              </c:extLst>
            </c:dLbl>
            <c:dLbl>
              <c:idx val="52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40-9528-4794-8EDB-D70743701E88}"/>
                </c:ext>
              </c:extLst>
            </c:dLbl>
            <c:dLbl>
              <c:idx val="52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41-9528-4794-8EDB-D70743701E88}"/>
                </c:ext>
              </c:extLst>
            </c:dLbl>
            <c:dLbl>
              <c:idx val="52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42-9528-4794-8EDB-D70743701E88}"/>
                </c:ext>
              </c:extLst>
            </c:dLbl>
            <c:dLbl>
              <c:idx val="52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43-9528-4794-8EDB-D70743701E88}"/>
                </c:ext>
              </c:extLst>
            </c:dLbl>
            <c:dLbl>
              <c:idx val="52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44-9528-4794-8EDB-D70743701E88}"/>
                </c:ext>
              </c:extLst>
            </c:dLbl>
            <c:dLbl>
              <c:idx val="52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45-9528-4794-8EDB-D70743701E88}"/>
                </c:ext>
              </c:extLst>
            </c:dLbl>
            <c:dLbl>
              <c:idx val="53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46-9528-4794-8EDB-D70743701E88}"/>
                </c:ext>
              </c:extLst>
            </c:dLbl>
            <c:dLbl>
              <c:idx val="53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47-9528-4794-8EDB-D70743701E88}"/>
                </c:ext>
              </c:extLst>
            </c:dLbl>
            <c:dLbl>
              <c:idx val="53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48-9528-4794-8EDB-D70743701E88}"/>
                </c:ext>
              </c:extLst>
            </c:dLbl>
            <c:dLbl>
              <c:idx val="533"/>
              <c:layout>
                <c:manualLayout>
                  <c:x val="-7.6635074065892822E-3"/>
                  <c:y val="3.2266614684332416E-2"/>
                </c:manualLayout>
              </c:layout>
              <c:tx>
                <c:rich>
                  <a:bodyPr/>
                  <a:lstStyle/>
                  <a:p>
                    <a:fld id="{F4BB858B-6333-4386-9C71-6FCF638BBA12}" type="CELLRANGE">
                      <a:rPr lang="en-US" dirty="0"/>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449-9528-4794-8EDB-D70743701E88}"/>
                </c:ext>
              </c:extLst>
            </c:dLbl>
            <c:dLbl>
              <c:idx val="53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4A-9528-4794-8EDB-D70743701E88}"/>
                </c:ext>
              </c:extLst>
            </c:dLbl>
            <c:dLbl>
              <c:idx val="53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4B-9528-4794-8EDB-D70743701E88}"/>
                </c:ext>
              </c:extLst>
            </c:dLbl>
            <c:dLbl>
              <c:idx val="53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4C-9528-4794-8EDB-D70743701E88}"/>
                </c:ext>
              </c:extLst>
            </c:dLbl>
            <c:dLbl>
              <c:idx val="53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4D-9528-4794-8EDB-D70743701E88}"/>
                </c:ext>
              </c:extLst>
            </c:dLbl>
            <c:dLbl>
              <c:idx val="53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4E-9528-4794-8EDB-D70743701E88}"/>
                </c:ext>
              </c:extLst>
            </c:dLbl>
            <c:dLbl>
              <c:idx val="53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4F-9528-4794-8EDB-D70743701E88}"/>
                </c:ext>
              </c:extLst>
            </c:dLbl>
            <c:dLbl>
              <c:idx val="54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50-9528-4794-8EDB-D70743701E88}"/>
                </c:ext>
              </c:extLst>
            </c:dLbl>
            <c:dLbl>
              <c:idx val="54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51-9528-4794-8EDB-D70743701E88}"/>
                </c:ext>
              </c:extLst>
            </c:dLbl>
            <c:dLbl>
              <c:idx val="54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52-9528-4794-8EDB-D70743701E88}"/>
                </c:ext>
              </c:extLst>
            </c:dLbl>
            <c:dLbl>
              <c:idx val="54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53-9528-4794-8EDB-D70743701E88}"/>
                </c:ext>
              </c:extLst>
            </c:dLbl>
            <c:dLbl>
              <c:idx val="54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54-9528-4794-8EDB-D70743701E88}"/>
                </c:ext>
              </c:extLst>
            </c:dLbl>
            <c:dLbl>
              <c:idx val="54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55-9528-4794-8EDB-D70743701E88}"/>
                </c:ext>
              </c:extLst>
            </c:dLbl>
            <c:dLbl>
              <c:idx val="54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56-9528-4794-8EDB-D70743701E88}"/>
                </c:ext>
              </c:extLst>
            </c:dLbl>
            <c:dLbl>
              <c:idx val="54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57-9528-4794-8EDB-D70743701E88}"/>
                </c:ext>
              </c:extLst>
            </c:dLbl>
            <c:dLbl>
              <c:idx val="54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58-9528-4794-8EDB-D70743701E88}"/>
                </c:ext>
              </c:extLst>
            </c:dLbl>
            <c:dLbl>
              <c:idx val="54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59-9528-4794-8EDB-D70743701E88}"/>
                </c:ext>
              </c:extLst>
            </c:dLbl>
            <c:dLbl>
              <c:idx val="55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5A-9528-4794-8EDB-D70743701E88}"/>
                </c:ext>
              </c:extLst>
            </c:dLbl>
            <c:dLbl>
              <c:idx val="55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5B-9528-4794-8EDB-D70743701E88}"/>
                </c:ext>
              </c:extLst>
            </c:dLbl>
            <c:dLbl>
              <c:idx val="55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5C-9528-4794-8EDB-D70743701E88}"/>
                </c:ext>
              </c:extLst>
            </c:dLbl>
            <c:dLbl>
              <c:idx val="55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5D-9528-4794-8EDB-D70743701E88}"/>
                </c:ext>
              </c:extLst>
            </c:dLbl>
            <c:dLbl>
              <c:idx val="55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5E-9528-4794-8EDB-D70743701E88}"/>
                </c:ext>
              </c:extLst>
            </c:dLbl>
            <c:dLbl>
              <c:idx val="55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5F-9528-4794-8EDB-D70743701E88}"/>
                </c:ext>
              </c:extLst>
            </c:dLbl>
            <c:dLbl>
              <c:idx val="55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60-9528-4794-8EDB-D70743701E88}"/>
                </c:ext>
              </c:extLst>
            </c:dLbl>
            <c:dLbl>
              <c:idx val="55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61-9528-4794-8EDB-D70743701E88}"/>
                </c:ext>
              </c:extLst>
            </c:dLbl>
            <c:dLbl>
              <c:idx val="55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62-9528-4794-8EDB-D70743701E88}"/>
                </c:ext>
              </c:extLst>
            </c:dLbl>
            <c:dLbl>
              <c:idx val="55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63-9528-4794-8EDB-D70743701E88}"/>
                </c:ext>
              </c:extLst>
            </c:dLbl>
            <c:dLbl>
              <c:idx val="56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64-9528-4794-8EDB-D70743701E88}"/>
                </c:ext>
              </c:extLst>
            </c:dLbl>
            <c:spPr>
              <a:noFill/>
              <a:ln>
                <a:noFill/>
              </a:ln>
              <a:effectLst/>
            </c:spPr>
            <c:txPr>
              <a:bodyPr rot="0" spcFirstLastPara="1" vertOverflow="ellipsis" vert="horz" wrap="square" anchor="ctr" anchorCtr="1"/>
              <a:lstStyle/>
              <a:p>
                <a:pPr>
                  <a:defRPr sz="900" b="1" i="0" u="none" strike="noStrike" kern="1200" baseline="0">
                    <a:solidFill>
                      <a:schemeClr val="accent2"/>
                    </a:solidFill>
                    <a:latin typeface="Arial" panose="020B0604020202020204" pitchFamily="34" charset="0"/>
                    <a:ea typeface="+mn-ea"/>
                    <a:cs typeface="Arial" panose="020B0604020202020204" pitchFamily="34" charset="0"/>
                  </a:defRPr>
                </a:pPr>
                <a:endParaRPr lang="en-US"/>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xVal>
            <c:numRef>
              <c:f>'S&amp;P Cons Sent Data'!$B$2:$B$562</c:f>
              <c:numCache>
                <c:formatCode>m/d/yyyy</c:formatCode>
                <c:ptCount val="561"/>
                <c:pt idx="0">
                  <c:v>28521</c:v>
                </c:pt>
                <c:pt idx="1">
                  <c:v>28549</c:v>
                </c:pt>
                <c:pt idx="2">
                  <c:v>28580</c:v>
                </c:pt>
                <c:pt idx="3">
                  <c:v>28610</c:v>
                </c:pt>
                <c:pt idx="4">
                  <c:v>28641</c:v>
                </c:pt>
                <c:pt idx="5">
                  <c:v>28671</c:v>
                </c:pt>
                <c:pt idx="6">
                  <c:v>28702</c:v>
                </c:pt>
                <c:pt idx="7">
                  <c:v>28733</c:v>
                </c:pt>
                <c:pt idx="8">
                  <c:v>28763</c:v>
                </c:pt>
                <c:pt idx="9">
                  <c:v>28794</c:v>
                </c:pt>
                <c:pt idx="10">
                  <c:v>28824</c:v>
                </c:pt>
                <c:pt idx="11">
                  <c:v>28855</c:v>
                </c:pt>
                <c:pt idx="12">
                  <c:v>28886</c:v>
                </c:pt>
                <c:pt idx="13">
                  <c:v>28914</c:v>
                </c:pt>
                <c:pt idx="14">
                  <c:v>28945</c:v>
                </c:pt>
                <c:pt idx="15">
                  <c:v>28975</c:v>
                </c:pt>
                <c:pt idx="16">
                  <c:v>29006</c:v>
                </c:pt>
                <c:pt idx="17">
                  <c:v>29036</c:v>
                </c:pt>
                <c:pt idx="18">
                  <c:v>29067</c:v>
                </c:pt>
                <c:pt idx="19">
                  <c:v>29098</c:v>
                </c:pt>
                <c:pt idx="20">
                  <c:v>29128</c:v>
                </c:pt>
                <c:pt idx="21">
                  <c:v>29159</c:v>
                </c:pt>
                <c:pt idx="22">
                  <c:v>29189</c:v>
                </c:pt>
                <c:pt idx="23">
                  <c:v>29220</c:v>
                </c:pt>
                <c:pt idx="24">
                  <c:v>29251</c:v>
                </c:pt>
                <c:pt idx="25">
                  <c:v>29280</c:v>
                </c:pt>
                <c:pt idx="26">
                  <c:v>29311</c:v>
                </c:pt>
                <c:pt idx="27">
                  <c:v>29341</c:v>
                </c:pt>
                <c:pt idx="28">
                  <c:v>29372</c:v>
                </c:pt>
                <c:pt idx="29">
                  <c:v>29402</c:v>
                </c:pt>
                <c:pt idx="30">
                  <c:v>29433</c:v>
                </c:pt>
                <c:pt idx="31">
                  <c:v>29464</c:v>
                </c:pt>
                <c:pt idx="32">
                  <c:v>29494</c:v>
                </c:pt>
                <c:pt idx="33">
                  <c:v>29525</c:v>
                </c:pt>
                <c:pt idx="34">
                  <c:v>29555</c:v>
                </c:pt>
                <c:pt idx="35">
                  <c:v>29586</c:v>
                </c:pt>
                <c:pt idx="36">
                  <c:v>29617</c:v>
                </c:pt>
                <c:pt idx="37">
                  <c:v>29645</c:v>
                </c:pt>
                <c:pt idx="38">
                  <c:v>29676</c:v>
                </c:pt>
                <c:pt idx="39">
                  <c:v>29706</c:v>
                </c:pt>
                <c:pt idx="40">
                  <c:v>29737</c:v>
                </c:pt>
                <c:pt idx="41">
                  <c:v>29767</c:v>
                </c:pt>
                <c:pt idx="42">
                  <c:v>29798</c:v>
                </c:pt>
                <c:pt idx="43">
                  <c:v>29829</c:v>
                </c:pt>
                <c:pt idx="44">
                  <c:v>29859</c:v>
                </c:pt>
                <c:pt idx="45">
                  <c:v>29890</c:v>
                </c:pt>
                <c:pt idx="46">
                  <c:v>29920</c:v>
                </c:pt>
                <c:pt idx="47">
                  <c:v>29951</c:v>
                </c:pt>
                <c:pt idx="48">
                  <c:v>29982</c:v>
                </c:pt>
                <c:pt idx="49">
                  <c:v>30010</c:v>
                </c:pt>
                <c:pt idx="50">
                  <c:v>30041</c:v>
                </c:pt>
                <c:pt idx="51">
                  <c:v>30071</c:v>
                </c:pt>
                <c:pt idx="52">
                  <c:v>30102</c:v>
                </c:pt>
                <c:pt idx="53">
                  <c:v>30132</c:v>
                </c:pt>
                <c:pt idx="54">
                  <c:v>30163</c:v>
                </c:pt>
                <c:pt idx="55">
                  <c:v>30194</c:v>
                </c:pt>
                <c:pt idx="56">
                  <c:v>30224</c:v>
                </c:pt>
                <c:pt idx="57">
                  <c:v>30255</c:v>
                </c:pt>
                <c:pt idx="58">
                  <c:v>30285</c:v>
                </c:pt>
                <c:pt idx="59">
                  <c:v>30316</c:v>
                </c:pt>
                <c:pt idx="60">
                  <c:v>30347</c:v>
                </c:pt>
                <c:pt idx="61">
                  <c:v>30375</c:v>
                </c:pt>
                <c:pt idx="62">
                  <c:v>30406</c:v>
                </c:pt>
                <c:pt idx="63">
                  <c:v>30436</c:v>
                </c:pt>
                <c:pt idx="64">
                  <c:v>30467</c:v>
                </c:pt>
                <c:pt idx="65">
                  <c:v>30497</c:v>
                </c:pt>
                <c:pt idx="66">
                  <c:v>30528</c:v>
                </c:pt>
                <c:pt idx="67">
                  <c:v>30559</c:v>
                </c:pt>
                <c:pt idx="68">
                  <c:v>30589</c:v>
                </c:pt>
                <c:pt idx="69">
                  <c:v>30620</c:v>
                </c:pt>
                <c:pt idx="70">
                  <c:v>30650</c:v>
                </c:pt>
                <c:pt idx="71">
                  <c:v>30681</c:v>
                </c:pt>
                <c:pt idx="72">
                  <c:v>30712</c:v>
                </c:pt>
                <c:pt idx="73">
                  <c:v>30741</c:v>
                </c:pt>
                <c:pt idx="74">
                  <c:v>30772</c:v>
                </c:pt>
                <c:pt idx="75">
                  <c:v>30802</c:v>
                </c:pt>
                <c:pt idx="76">
                  <c:v>30833</c:v>
                </c:pt>
                <c:pt idx="77">
                  <c:v>30863</c:v>
                </c:pt>
                <c:pt idx="78">
                  <c:v>30894</c:v>
                </c:pt>
                <c:pt idx="79">
                  <c:v>30925</c:v>
                </c:pt>
                <c:pt idx="80">
                  <c:v>30955</c:v>
                </c:pt>
                <c:pt idx="81">
                  <c:v>30986</c:v>
                </c:pt>
                <c:pt idx="82">
                  <c:v>31016</c:v>
                </c:pt>
                <c:pt idx="83">
                  <c:v>31047</c:v>
                </c:pt>
                <c:pt idx="84">
                  <c:v>31078</c:v>
                </c:pt>
                <c:pt idx="85">
                  <c:v>31106</c:v>
                </c:pt>
                <c:pt idx="86">
                  <c:v>31137</c:v>
                </c:pt>
                <c:pt idx="87">
                  <c:v>31167</c:v>
                </c:pt>
                <c:pt idx="88">
                  <c:v>31198</c:v>
                </c:pt>
                <c:pt idx="89">
                  <c:v>31228</c:v>
                </c:pt>
                <c:pt idx="90">
                  <c:v>31259</c:v>
                </c:pt>
                <c:pt idx="91">
                  <c:v>31290</c:v>
                </c:pt>
                <c:pt idx="92">
                  <c:v>31320</c:v>
                </c:pt>
                <c:pt idx="93">
                  <c:v>31351</c:v>
                </c:pt>
                <c:pt idx="94">
                  <c:v>31381</c:v>
                </c:pt>
                <c:pt idx="95">
                  <c:v>31412</c:v>
                </c:pt>
                <c:pt idx="96">
                  <c:v>31443</c:v>
                </c:pt>
                <c:pt idx="97">
                  <c:v>31471</c:v>
                </c:pt>
                <c:pt idx="98">
                  <c:v>31502</c:v>
                </c:pt>
                <c:pt idx="99">
                  <c:v>31532</c:v>
                </c:pt>
                <c:pt idx="100">
                  <c:v>31563</c:v>
                </c:pt>
                <c:pt idx="101">
                  <c:v>31593</c:v>
                </c:pt>
                <c:pt idx="102">
                  <c:v>31624</c:v>
                </c:pt>
                <c:pt idx="103">
                  <c:v>31655</c:v>
                </c:pt>
                <c:pt idx="104">
                  <c:v>31685</c:v>
                </c:pt>
                <c:pt idx="105">
                  <c:v>31716</c:v>
                </c:pt>
                <c:pt idx="106">
                  <c:v>31746</c:v>
                </c:pt>
                <c:pt idx="107">
                  <c:v>31777</c:v>
                </c:pt>
                <c:pt idx="108">
                  <c:v>31808</c:v>
                </c:pt>
                <c:pt idx="109">
                  <c:v>31836</c:v>
                </c:pt>
                <c:pt idx="110">
                  <c:v>31867</c:v>
                </c:pt>
                <c:pt idx="111">
                  <c:v>31897</c:v>
                </c:pt>
                <c:pt idx="112">
                  <c:v>31928</c:v>
                </c:pt>
                <c:pt idx="113">
                  <c:v>31958</c:v>
                </c:pt>
                <c:pt idx="114">
                  <c:v>31989</c:v>
                </c:pt>
                <c:pt idx="115">
                  <c:v>32020</c:v>
                </c:pt>
                <c:pt idx="116">
                  <c:v>32050</c:v>
                </c:pt>
                <c:pt idx="117">
                  <c:v>32081</c:v>
                </c:pt>
                <c:pt idx="118">
                  <c:v>32111</c:v>
                </c:pt>
                <c:pt idx="119">
                  <c:v>32142</c:v>
                </c:pt>
                <c:pt idx="120">
                  <c:v>32173</c:v>
                </c:pt>
                <c:pt idx="121">
                  <c:v>32202</c:v>
                </c:pt>
                <c:pt idx="122">
                  <c:v>32233</c:v>
                </c:pt>
                <c:pt idx="123">
                  <c:v>32263</c:v>
                </c:pt>
                <c:pt idx="124">
                  <c:v>32294</c:v>
                </c:pt>
                <c:pt idx="125">
                  <c:v>32324</c:v>
                </c:pt>
                <c:pt idx="126">
                  <c:v>32355</c:v>
                </c:pt>
                <c:pt idx="127">
                  <c:v>32386</c:v>
                </c:pt>
                <c:pt idx="128">
                  <c:v>32416</c:v>
                </c:pt>
                <c:pt idx="129">
                  <c:v>32447</c:v>
                </c:pt>
                <c:pt idx="130">
                  <c:v>32477</c:v>
                </c:pt>
                <c:pt idx="131">
                  <c:v>32508</c:v>
                </c:pt>
                <c:pt idx="132">
                  <c:v>32539</c:v>
                </c:pt>
                <c:pt idx="133">
                  <c:v>32567</c:v>
                </c:pt>
                <c:pt idx="134">
                  <c:v>32598</c:v>
                </c:pt>
                <c:pt idx="135">
                  <c:v>32628</c:v>
                </c:pt>
                <c:pt idx="136">
                  <c:v>32659</c:v>
                </c:pt>
                <c:pt idx="137">
                  <c:v>32689</c:v>
                </c:pt>
                <c:pt idx="138">
                  <c:v>32720</c:v>
                </c:pt>
                <c:pt idx="139">
                  <c:v>32751</c:v>
                </c:pt>
                <c:pt idx="140">
                  <c:v>32781</c:v>
                </c:pt>
                <c:pt idx="141">
                  <c:v>32812</c:v>
                </c:pt>
                <c:pt idx="142">
                  <c:v>32842</c:v>
                </c:pt>
                <c:pt idx="143">
                  <c:v>32873</c:v>
                </c:pt>
                <c:pt idx="144">
                  <c:v>32904</c:v>
                </c:pt>
                <c:pt idx="145">
                  <c:v>32932</c:v>
                </c:pt>
                <c:pt idx="146">
                  <c:v>32963</c:v>
                </c:pt>
                <c:pt idx="147">
                  <c:v>32993</c:v>
                </c:pt>
                <c:pt idx="148">
                  <c:v>33024</c:v>
                </c:pt>
                <c:pt idx="149">
                  <c:v>33054</c:v>
                </c:pt>
                <c:pt idx="150">
                  <c:v>33085</c:v>
                </c:pt>
                <c:pt idx="151">
                  <c:v>33116</c:v>
                </c:pt>
                <c:pt idx="152">
                  <c:v>33146</c:v>
                </c:pt>
                <c:pt idx="153">
                  <c:v>33177</c:v>
                </c:pt>
                <c:pt idx="154">
                  <c:v>33207</c:v>
                </c:pt>
                <c:pt idx="155">
                  <c:v>33238</c:v>
                </c:pt>
                <c:pt idx="156">
                  <c:v>33269</c:v>
                </c:pt>
                <c:pt idx="157">
                  <c:v>33297</c:v>
                </c:pt>
                <c:pt idx="158">
                  <c:v>33328</c:v>
                </c:pt>
                <c:pt idx="159">
                  <c:v>33358</c:v>
                </c:pt>
                <c:pt idx="160">
                  <c:v>33389</c:v>
                </c:pt>
                <c:pt idx="161">
                  <c:v>33419</c:v>
                </c:pt>
                <c:pt idx="162">
                  <c:v>33450</c:v>
                </c:pt>
                <c:pt idx="163">
                  <c:v>33481</c:v>
                </c:pt>
                <c:pt idx="164">
                  <c:v>33511</c:v>
                </c:pt>
                <c:pt idx="165">
                  <c:v>33542</c:v>
                </c:pt>
                <c:pt idx="166">
                  <c:v>33572</c:v>
                </c:pt>
                <c:pt idx="167">
                  <c:v>33603</c:v>
                </c:pt>
                <c:pt idx="168">
                  <c:v>33634</c:v>
                </c:pt>
                <c:pt idx="169">
                  <c:v>33663</c:v>
                </c:pt>
                <c:pt idx="170">
                  <c:v>33694</c:v>
                </c:pt>
                <c:pt idx="171">
                  <c:v>33724</c:v>
                </c:pt>
                <c:pt idx="172">
                  <c:v>33755</c:v>
                </c:pt>
                <c:pt idx="173">
                  <c:v>33785</c:v>
                </c:pt>
                <c:pt idx="174">
                  <c:v>33816</c:v>
                </c:pt>
                <c:pt idx="175">
                  <c:v>33847</c:v>
                </c:pt>
                <c:pt idx="176">
                  <c:v>33877</c:v>
                </c:pt>
                <c:pt idx="177">
                  <c:v>33908</c:v>
                </c:pt>
                <c:pt idx="178">
                  <c:v>33938</c:v>
                </c:pt>
                <c:pt idx="179">
                  <c:v>33969</c:v>
                </c:pt>
                <c:pt idx="180">
                  <c:v>34000</c:v>
                </c:pt>
                <c:pt idx="181">
                  <c:v>34028</c:v>
                </c:pt>
                <c:pt idx="182">
                  <c:v>34059</c:v>
                </c:pt>
                <c:pt idx="183">
                  <c:v>34089</c:v>
                </c:pt>
                <c:pt idx="184">
                  <c:v>34120</c:v>
                </c:pt>
                <c:pt idx="185">
                  <c:v>34150</c:v>
                </c:pt>
                <c:pt idx="186">
                  <c:v>34181</c:v>
                </c:pt>
                <c:pt idx="187">
                  <c:v>34212</c:v>
                </c:pt>
                <c:pt idx="188">
                  <c:v>34242</c:v>
                </c:pt>
                <c:pt idx="189">
                  <c:v>34273</c:v>
                </c:pt>
                <c:pt idx="190">
                  <c:v>34303</c:v>
                </c:pt>
                <c:pt idx="191">
                  <c:v>34334</c:v>
                </c:pt>
                <c:pt idx="192">
                  <c:v>34365</c:v>
                </c:pt>
                <c:pt idx="193">
                  <c:v>34393</c:v>
                </c:pt>
                <c:pt idx="194">
                  <c:v>34424</c:v>
                </c:pt>
                <c:pt idx="195">
                  <c:v>34454</c:v>
                </c:pt>
                <c:pt idx="196">
                  <c:v>34485</c:v>
                </c:pt>
                <c:pt idx="197">
                  <c:v>34515</c:v>
                </c:pt>
                <c:pt idx="198">
                  <c:v>34546</c:v>
                </c:pt>
                <c:pt idx="199">
                  <c:v>34577</c:v>
                </c:pt>
                <c:pt idx="200">
                  <c:v>34607</c:v>
                </c:pt>
                <c:pt idx="201">
                  <c:v>34638</c:v>
                </c:pt>
                <c:pt idx="202">
                  <c:v>34668</c:v>
                </c:pt>
                <c:pt idx="203">
                  <c:v>34699</c:v>
                </c:pt>
                <c:pt idx="204">
                  <c:v>34730</c:v>
                </c:pt>
                <c:pt idx="205">
                  <c:v>34758</c:v>
                </c:pt>
                <c:pt idx="206">
                  <c:v>34789</c:v>
                </c:pt>
                <c:pt idx="207">
                  <c:v>34819</c:v>
                </c:pt>
                <c:pt idx="208">
                  <c:v>34850</c:v>
                </c:pt>
                <c:pt idx="209">
                  <c:v>34880</c:v>
                </c:pt>
                <c:pt idx="210">
                  <c:v>34911</c:v>
                </c:pt>
                <c:pt idx="211">
                  <c:v>34942</c:v>
                </c:pt>
                <c:pt idx="212">
                  <c:v>34972</c:v>
                </c:pt>
                <c:pt idx="213">
                  <c:v>35003</c:v>
                </c:pt>
                <c:pt idx="214">
                  <c:v>35033</c:v>
                </c:pt>
                <c:pt idx="215">
                  <c:v>35064</c:v>
                </c:pt>
                <c:pt idx="216">
                  <c:v>35095</c:v>
                </c:pt>
                <c:pt idx="217">
                  <c:v>35124</c:v>
                </c:pt>
                <c:pt idx="218">
                  <c:v>35155</c:v>
                </c:pt>
                <c:pt idx="219">
                  <c:v>35185</c:v>
                </c:pt>
                <c:pt idx="220">
                  <c:v>35216</c:v>
                </c:pt>
                <c:pt idx="221">
                  <c:v>35246</c:v>
                </c:pt>
                <c:pt idx="222">
                  <c:v>35277</c:v>
                </c:pt>
                <c:pt idx="223">
                  <c:v>35308</c:v>
                </c:pt>
                <c:pt idx="224">
                  <c:v>35338</c:v>
                </c:pt>
                <c:pt idx="225">
                  <c:v>35369</c:v>
                </c:pt>
                <c:pt idx="226">
                  <c:v>35399</c:v>
                </c:pt>
                <c:pt idx="227">
                  <c:v>35430</c:v>
                </c:pt>
                <c:pt idx="228">
                  <c:v>35461</c:v>
                </c:pt>
                <c:pt idx="229">
                  <c:v>35489</c:v>
                </c:pt>
                <c:pt idx="230">
                  <c:v>35520</c:v>
                </c:pt>
                <c:pt idx="231">
                  <c:v>35550</c:v>
                </c:pt>
                <c:pt idx="232">
                  <c:v>35581</c:v>
                </c:pt>
                <c:pt idx="233">
                  <c:v>35611</c:v>
                </c:pt>
                <c:pt idx="234">
                  <c:v>35642</c:v>
                </c:pt>
                <c:pt idx="235">
                  <c:v>35673</c:v>
                </c:pt>
                <c:pt idx="236">
                  <c:v>35703</c:v>
                </c:pt>
                <c:pt idx="237">
                  <c:v>35734</c:v>
                </c:pt>
                <c:pt idx="238">
                  <c:v>35764</c:v>
                </c:pt>
                <c:pt idx="239">
                  <c:v>35795</c:v>
                </c:pt>
                <c:pt idx="240">
                  <c:v>35826</c:v>
                </c:pt>
                <c:pt idx="241">
                  <c:v>35854</c:v>
                </c:pt>
                <c:pt idx="242">
                  <c:v>35885</c:v>
                </c:pt>
                <c:pt idx="243">
                  <c:v>35915</c:v>
                </c:pt>
                <c:pt idx="244">
                  <c:v>35946</c:v>
                </c:pt>
                <c:pt idx="245">
                  <c:v>35976</c:v>
                </c:pt>
                <c:pt idx="246">
                  <c:v>36007</c:v>
                </c:pt>
                <c:pt idx="247">
                  <c:v>36038</c:v>
                </c:pt>
                <c:pt idx="248">
                  <c:v>36068</c:v>
                </c:pt>
                <c:pt idx="249">
                  <c:v>36099</c:v>
                </c:pt>
                <c:pt idx="250">
                  <c:v>36129</c:v>
                </c:pt>
                <c:pt idx="251">
                  <c:v>36160</c:v>
                </c:pt>
                <c:pt idx="252">
                  <c:v>36191</c:v>
                </c:pt>
                <c:pt idx="253">
                  <c:v>36219</c:v>
                </c:pt>
                <c:pt idx="254">
                  <c:v>36250</c:v>
                </c:pt>
                <c:pt idx="255">
                  <c:v>36280</c:v>
                </c:pt>
                <c:pt idx="256">
                  <c:v>36311</c:v>
                </c:pt>
                <c:pt idx="257">
                  <c:v>36341</c:v>
                </c:pt>
                <c:pt idx="258">
                  <c:v>36372</c:v>
                </c:pt>
                <c:pt idx="259">
                  <c:v>36403</c:v>
                </c:pt>
                <c:pt idx="260">
                  <c:v>36433</c:v>
                </c:pt>
                <c:pt idx="261">
                  <c:v>36464</c:v>
                </c:pt>
                <c:pt idx="262">
                  <c:v>36494</c:v>
                </c:pt>
                <c:pt idx="263">
                  <c:v>36525</c:v>
                </c:pt>
                <c:pt idx="264">
                  <c:v>36556</c:v>
                </c:pt>
                <c:pt idx="265">
                  <c:v>36585</c:v>
                </c:pt>
                <c:pt idx="266">
                  <c:v>36616</c:v>
                </c:pt>
                <c:pt idx="267">
                  <c:v>36646</c:v>
                </c:pt>
                <c:pt idx="268">
                  <c:v>36677</c:v>
                </c:pt>
                <c:pt idx="269">
                  <c:v>36707</c:v>
                </c:pt>
                <c:pt idx="270">
                  <c:v>36738</c:v>
                </c:pt>
                <c:pt idx="271">
                  <c:v>36769</c:v>
                </c:pt>
                <c:pt idx="272">
                  <c:v>36799</c:v>
                </c:pt>
                <c:pt idx="273">
                  <c:v>36830</c:v>
                </c:pt>
                <c:pt idx="274">
                  <c:v>36860</c:v>
                </c:pt>
                <c:pt idx="275">
                  <c:v>36891</c:v>
                </c:pt>
                <c:pt idx="276">
                  <c:v>36922</c:v>
                </c:pt>
                <c:pt idx="277">
                  <c:v>36950</c:v>
                </c:pt>
                <c:pt idx="278">
                  <c:v>36981</c:v>
                </c:pt>
                <c:pt idx="279">
                  <c:v>37011</c:v>
                </c:pt>
                <c:pt idx="280">
                  <c:v>37042</c:v>
                </c:pt>
                <c:pt idx="281">
                  <c:v>37072</c:v>
                </c:pt>
                <c:pt idx="282">
                  <c:v>37103</c:v>
                </c:pt>
                <c:pt idx="283">
                  <c:v>37134</c:v>
                </c:pt>
                <c:pt idx="284">
                  <c:v>37164</c:v>
                </c:pt>
                <c:pt idx="285">
                  <c:v>37195</c:v>
                </c:pt>
                <c:pt idx="286">
                  <c:v>37225</c:v>
                </c:pt>
                <c:pt idx="287">
                  <c:v>37256</c:v>
                </c:pt>
                <c:pt idx="288">
                  <c:v>37287</c:v>
                </c:pt>
                <c:pt idx="289">
                  <c:v>37315</c:v>
                </c:pt>
                <c:pt idx="290">
                  <c:v>37346</c:v>
                </c:pt>
                <c:pt idx="291">
                  <c:v>37376</c:v>
                </c:pt>
                <c:pt idx="292">
                  <c:v>37407</c:v>
                </c:pt>
                <c:pt idx="293">
                  <c:v>37437</c:v>
                </c:pt>
                <c:pt idx="294">
                  <c:v>37468</c:v>
                </c:pt>
                <c:pt idx="295">
                  <c:v>37499</c:v>
                </c:pt>
                <c:pt idx="296">
                  <c:v>37529</c:v>
                </c:pt>
                <c:pt idx="297">
                  <c:v>37560</c:v>
                </c:pt>
                <c:pt idx="298">
                  <c:v>37590</c:v>
                </c:pt>
                <c:pt idx="299">
                  <c:v>37621</c:v>
                </c:pt>
                <c:pt idx="300">
                  <c:v>37652</c:v>
                </c:pt>
                <c:pt idx="301">
                  <c:v>37680</c:v>
                </c:pt>
                <c:pt idx="302">
                  <c:v>37711</c:v>
                </c:pt>
                <c:pt idx="303">
                  <c:v>37741</c:v>
                </c:pt>
                <c:pt idx="304">
                  <c:v>37772</c:v>
                </c:pt>
                <c:pt idx="305">
                  <c:v>37802</c:v>
                </c:pt>
                <c:pt idx="306">
                  <c:v>37833</c:v>
                </c:pt>
                <c:pt idx="307">
                  <c:v>37864</c:v>
                </c:pt>
                <c:pt idx="308">
                  <c:v>37894</c:v>
                </c:pt>
                <c:pt idx="309">
                  <c:v>37925</c:v>
                </c:pt>
                <c:pt idx="310">
                  <c:v>37955</c:v>
                </c:pt>
                <c:pt idx="311">
                  <c:v>37986</c:v>
                </c:pt>
                <c:pt idx="312">
                  <c:v>38017</c:v>
                </c:pt>
                <c:pt idx="313">
                  <c:v>38046</c:v>
                </c:pt>
                <c:pt idx="314">
                  <c:v>38077</c:v>
                </c:pt>
                <c:pt idx="315">
                  <c:v>38107</c:v>
                </c:pt>
                <c:pt idx="316">
                  <c:v>38138</c:v>
                </c:pt>
                <c:pt idx="317">
                  <c:v>38168</c:v>
                </c:pt>
                <c:pt idx="318">
                  <c:v>38199</c:v>
                </c:pt>
                <c:pt idx="319">
                  <c:v>38230</c:v>
                </c:pt>
                <c:pt idx="320">
                  <c:v>38260</c:v>
                </c:pt>
                <c:pt idx="321">
                  <c:v>38291</c:v>
                </c:pt>
                <c:pt idx="322">
                  <c:v>38321</c:v>
                </c:pt>
                <c:pt idx="323">
                  <c:v>38352</c:v>
                </c:pt>
                <c:pt idx="324">
                  <c:v>38383</c:v>
                </c:pt>
                <c:pt idx="325">
                  <c:v>38411</c:v>
                </c:pt>
                <c:pt idx="326">
                  <c:v>38442</c:v>
                </c:pt>
                <c:pt idx="327">
                  <c:v>38472</c:v>
                </c:pt>
                <c:pt idx="328">
                  <c:v>38503</c:v>
                </c:pt>
                <c:pt idx="329">
                  <c:v>38533</c:v>
                </c:pt>
                <c:pt idx="330">
                  <c:v>38564</c:v>
                </c:pt>
                <c:pt idx="331">
                  <c:v>38595</c:v>
                </c:pt>
                <c:pt idx="332">
                  <c:v>38625</c:v>
                </c:pt>
                <c:pt idx="333">
                  <c:v>38656</c:v>
                </c:pt>
                <c:pt idx="334">
                  <c:v>38686</c:v>
                </c:pt>
                <c:pt idx="335">
                  <c:v>38717</c:v>
                </c:pt>
                <c:pt idx="336">
                  <c:v>38748</c:v>
                </c:pt>
                <c:pt idx="337">
                  <c:v>38776</c:v>
                </c:pt>
                <c:pt idx="338">
                  <c:v>38807</c:v>
                </c:pt>
                <c:pt idx="339">
                  <c:v>38837</c:v>
                </c:pt>
                <c:pt idx="340">
                  <c:v>38868</c:v>
                </c:pt>
                <c:pt idx="341">
                  <c:v>38898</c:v>
                </c:pt>
                <c:pt idx="342">
                  <c:v>38929</c:v>
                </c:pt>
                <c:pt idx="343">
                  <c:v>38960</c:v>
                </c:pt>
                <c:pt idx="344">
                  <c:v>38990</c:v>
                </c:pt>
                <c:pt idx="345">
                  <c:v>39021</c:v>
                </c:pt>
                <c:pt idx="346">
                  <c:v>39051</c:v>
                </c:pt>
                <c:pt idx="347">
                  <c:v>39082</c:v>
                </c:pt>
                <c:pt idx="348">
                  <c:v>39113</c:v>
                </c:pt>
                <c:pt idx="349">
                  <c:v>39141</c:v>
                </c:pt>
                <c:pt idx="350">
                  <c:v>39172</c:v>
                </c:pt>
                <c:pt idx="351">
                  <c:v>39202</c:v>
                </c:pt>
                <c:pt idx="352">
                  <c:v>39233</c:v>
                </c:pt>
                <c:pt idx="353">
                  <c:v>39263</c:v>
                </c:pt>
                <c:pt idx="354">
                  <c:v>39294</c:v>
                </c:pt>
                <c:pt idx="355">
                  <c:v>39325</c:v>
                </c:pt>
                <c:pt idx="356">
                  <c:v>39355</c:v>
                </c:pt>
                <c:pt idx="357">
                  <c:v>39386</c:v>
                </c:pt>
                <c:pt idx="358">
                  <c:v>39416</c:v>
                </c:pt>
                <c:pt idx="359">
                  <c:v>39447</c:v>
                </c:pt>
                <c:pt idx="360">
                  <c:v>39478</c:v>
                </c:pt>
                <c:pt idx="361">
                  <c:v>39507</c:v>
                </c:pt>
                <c:pt idx="362">
                  <c:v>39538</c:v>
                </c:pt>
                <c:pt idx="363">
                  <c:v>39568</c:v>
                </c:pt>
                <c:pt idx="364">
                  <c:v>39599</c:v>
                </c:pt>
                <c:pt idx="365">
                  <c:v>39629</c:v>
                </c:pt>
                <c:pt idx="366">
                  <c:v>39660</c:v>
                </c:pt>
                <c:pt idx="367">
                  <c:v>39691</c:v>
                </c:pt>
                <c:pt idx="368">
                  <c:v>39721</c:v>
                </c:pt>
                <c:pt idx="369">
                  <c:v>39752</c:v>
                </c:pt>
                <c:pt idx="370">
                  <c:v>39782</c:v>
                </c:pt>
                <c:pt idx="371">
                  <c:v>39813</c:v>
                </c:pt>
                <c:pt idx="372">
                  <c:v>39844</c:v>
                </c:pt>
                <c:pt idx="373">
                  <c:v>39872</c:v>
                </c:pt>
                <c:pt idx="374">
                  <c:v>39903</c:v>
                </c:pt>
                <c:pt idx="375">
                  <c:v>39933</c:v>
                </c:pt>
                <c:pt idx="376">
                  <c:v>39964</c:v>
                </c:pt>
                <c:pt idx="377">
                  <c:v>39994</c:v>
                </c:pt>
                <c:pt idx="378">
                  <c:v>40025</c:v>
                </c:pt>
                <c:pt idx="379">
                  <c:v>40056</c:v>
                </c:pt>
                <c:pt idx="380">
                  <c:v>40086</c:v>
                </c:pt>
                <c:pt idx="381">
                  <c:v>40117</c:v>
                </c:pt>
                <c:pt idx="382">
                  <c:v>40147</c:v>
                </c:pt>
                <c:pt idx="383">
                  <c:v>40178</c:v>
                </c:pt>
                <c:pt idx="384">
                  <c:v>40209</c:v>
                </c:pt>
                <c:pt idx="385">
                  <c:v>40237</c:v>
                </c:pt>
                <c:pt idx="386">
                  <c:v>40268</c:v>
                </c:pt>
                <c:pt idx="387">
                  <c:v>40298</c:v>
                </c:pt>
                <c:pt idx="388">
                  <c:v>40329</c:v>
                </c:pt>
                <c:pt idx="389">
                  <c:v>40359</c:v>
                </c:pt>
                <c:pt idx="390">
                  <c:v>40390</c:v>
                </c:pt>
                <c:pt idx="391">
                  <c:v>40421</c:v>
                </c:pt>
                <c:pt idx="392">
                  <c:v>40451</c:v>
                </c:pt>
                <c:pt idx="393">
                  <c:v>40482</c:v>
                </c:pt>
                <c:pt idx="394">
                  <c:v>40512</c:v>
                </c:pt>
                <c:pt idx="395">
                  <c:v>40543</c:v>
                </c:pt>
                <c:pt idx="396">
                  <c:v>40574</c:v>
                </c:pt>
                <c:pt idx="397">
                  <c:v>40602</c:v>
                </c:pt>
                <c:pt idx="398">
                  <c:v>40633</c:v>
                </c:pt>
                <c:pt idx="399">
                  <c:v>40663</c:v>
                </c:pt>
                <c:pt idx="400">
                  <c:v>40694</c:v>
                </c:pt>
                <c:pt idx="401">
                  <c:v>40724</c:v>
                </c:pt>
                <c:pt idx="402">
                  <c:v>40755</c:v>
                </c:pt>
                <c:pt idx="403">
                  <c:v>40786</c:v>
                </c:pt>
                <c:pt idx="404">
                  <c:v>40816</c:v>
                </c:pt>
                <c:pt idx="405">
                  <c:v>40847</c:v>
                </c:pt>
                <c:pt idx="406">
                  <c:v>40877</c:v>
                </c:pt>
                <c:pt idx="407">
                  <c:v>40908</c:v>
                </c:pt>
                <c:pt idx="408">
                  <c:v>40939</c:v>
                </c:pt>
                <c:pt idx="409">
                  <c:v>40968</c:v>
                </c:pt>
                <c:pt idx="410">
                  <c:v>40999</c:v>
                </c:pt>
                <c:pt idx="411">
                  <c:v>41029</c:v>
                </c:pt>
                <c:pt idx="412">
                  <c:v>41060</c:v>
                </c:pt>
                <c:pt idx="413">
                  <c:v>41090</c:v>
                </c:pt>
                <c:pt idx="414">
                  <c:v>41121</c:v>
                </c:pt>
                <c:pt idx="415">
                  <c:v>41152</c:v>
                </c:pt>
                <c:pt idx="416">
                  <c:v>41182</c:v>
                </c:pt>
                <c:pt idx="417">
                  <c:v>41213</c:v>
                </c:pt>
                <c:pt idx="418">
                  <c:v>41243</c:v>
                </c:pt>
                <c:pt idx="419">
                  <c:v>41274</c:v>
                </c:pt>
                <c:pt idx="420">
                  <c:v>41305</c:v>
                </c:pt>
                <c:pt idx="421">
                  <c:v>41333</c:v>
                </c:pt>
                <c:pt idx="422">
                  <c:v>41364</c:v>
                </c:pt>
                <c:pt idx="423">
                  <c:v>41394</c:v>
                </c:pt>
                <c:pt idx="424">
                  <c:v>41425</c:v>
                </c:pt>
                <c:pt idx="425">
                  <c:v>41455</c:v>
                </c:pt>
                <c:pt idx="426">
                  <c:v>41486</c:v>
                </c:pt>
                <c:pt idx="427">
                  <c:v>41517</c:v>
                </c:pt>
                <c:pt idx="428">
                  <c:v>41547</c:v>
                </c:pt>
                <c:pt idx="429">
                  <c:v>41578</c:v>
                </c:pt>
                <c:pt idx="430">
                  <c:v>41608</c:v>
                </c:pt>
                <c:pt idx="431">
                  <c:v>41639</c:v>
                </c:pt>
                <c:pt idx="432">
                  <c:v>41670</c:v>
                </c:pt>
                <c:pt idx="433">
                  <c:v>41698</c:v>
                </c:pt>
                <c:pt idx="434">
                  <c:v>41729</c:v>
                </c:pt>
                <c:pt idx="435">
                  <c:v>41759</c:v>
                </c:pt>
                <c:pt idx="436">
                  <c:v>41790</c:v>
                </c:pt>
                <c:pt idx="437">
                  <c:v>41820</c:v>
                </c:pt>
                <c:pt idx="438">
                  <c:v>41851</c:v>
                </c:pt>
                <c:pt idx="439">
                  <c:v>41882</c:v>
                </c:pt>
                <c:pt idx="440">
                  <c:v>41912</c:v>
                </c:pt>
                <c:pt idx="441">
                  <c:v>41943</c:v>
                </c:pt>
                <c:pt idx="442">
                  <c:v>41973</c:v>
                </c:pt>
                <c:pt idx="443">
                  <c:v>42004</c:v>
                </c:pt>
                <c:pt idx="444">
                  <c:v>42035</c:v>
                </c:pt>
                <c:pt idx="445">
                  <c:v>42063</c:v>
                </c:pt>
                <c:pt idx="446">
                  <c:v>42094</c:v>
                </c:pt>
                <c:pt idx="447">
                  <c:v>42124</c:v>
                </c:pt>
                <c:pt idx="448">
                  <c:v>42155</c:v>
                </c:pt>
                <c:pt idx="449">
                  <c:v>42185</c:v>
                </c:pt>
                <c:pt idx="450">
                  <c:v>42216</c:v>
                </c:pt>
                <c:pt idx="451">
                  <c:v>42247</c:v>
                </c:pt>
                <c:pt idx="452">
                  <c:v>42277</c:v>
                </c:pt>
                <c:pt idx="453">
                  <c:v>42308</c:v>
                </c:pt>
                <c:pt idx="454">
                  <c:v>42338</c:v>
                </c:pt>
                <c:pt idx="455">
                  <c:v>42369</c:v>
                </c:pt>
                <c:pt idx="456">
                  <c:v>42400</c:v>
                </c:pt>
                <c:pt idx="457">
                  <c:v>42429</c:v>
                </c:pt>
                <c:pt idx="458">
                  <c:v>42460</c:v>
                </c:pt>
                <c:pt idx="459">
                  <c:v>42490</c:v>
                </c:pt>
                <c:pt idx="460">
                  <c:v>42521</c:v>
                </c:pt>
                <c:pt idx="461">
                  <c:v>42551</c:v>
                </c:pt>
                <c:pt idx="462">
                  <c:v>42582</c:v>
                </c:pt>
                <c:pt idx="463">
                  <c:v>42613</c:v>
                </c:pt>
                <c:pt idx="464">
                  <c:v>42643</c:v>
                </c:pt>
                <c:pt idx="465">
                  <c:v>42674</c:v>
                </c:pt>
                <c:pt idx="466">
                  <c:v>42704</c:v>
                </c:pt>
                <c:pt idx="467">
                  <c:v>42735</c:v>
                </c:pt>
                <c:pt idx="468">
                  <c:v>42766</c:v>
                </c:pt>
                <c:pt idx="469">
                  <c:v>42794</c:v>
                </c:pt>
                <c:pt idx="470">
                  <c:v>42825</c:v>
                </c:pt>
                <c:pt idx="471">
                  <c:v>42855</c:v>
                </c:pt>
                <c:pt idx="472">
                  <c:v>42886</c:v>
                </c:pt>
                <c:pt idx="473">
                  <c:v>42916</c:v>
                </c:pt>
                <c:pt idx="474">
                  <c:v>42947</c:v>
                </c:pt>
                <c:pt idx="475">
                  <c:v>42978</c:v>
                </c:pt>
                <c:pt idx="476">
                  <c:v>43008</c:v>
                </c:pt>
                <c:pt idx="477">
                  <c:v>43039</c:v>
                </c:pt>
                <c:pt idx="478">
                  <c:v>43069</c:v>
                </c:pt>
                <c:pt idx="479">
                  <c:v>43100</c:v>
                </c:pt>
                <c:pt idx="480">
                  <c:v>43131</c:v>
                </c:pt>
                <c:pt idx="481">
                  <c:v>43159</c:v>
                </c:pt>
                <c:pt idx="482">
                  <c:v>43190</c:v>
                </c:pt>
                <c:pt idx="483">
                  <c:v>43220</c:v>
                </c:pt>
                <c:pt idx="484">
                  <c:v>43251</c:v>
                </c:pt>
                <c:pt idx="485">
                  <c:v>43281</c:v>
                </c:pt>
                <c:pt idx="486">
                  <c:v>43312</c:v>
                </c:pt>
                <c:pt idx="487">
                  <c:v>43343</c:v>
                </c:pt>
                <c:pt idx="488">
                  <c:v>43373</c:v>
                </c:pt>
                <c:pt idx="489">
                  <c:v>43404</c:v>
                </c:pt>
                <c:pt idx="490">
                  <c:v>43434</c:v>
                </c:pt>
                <c:pt idx="491">
                  <c:v>43465</c:v>
                </c:pt>
                <c:pt idx="492">
                  <c:v>43496</c:v>
                </c:pt>
                <c:pt idx="493">
                  <c:v>43524</c:v>
                </c:pt>
                <c:pt idx="494">
                  <c:v>43555</c:v>
                </c:pt>
                <c:pt idx="495">
                  <c:v>43585</c:v>
                </c:pt>
                <c:pt idx="496">
                  <c:v>43616</c:v>
                </c:pt>
                <c:pt idx="497">
                  <c:v>43646</c:v>
                </c:pt>
                <c:pt idx="498">
                  <c:v>43677</c:v>
                </c:pt>
                <c:pt idx="499">
                  <c:v>43708</c:v>
                </c:pt>
                <c:pt idx="500">
                  <c:v>43738</c:v>
                </c:pt>
                <c:pt idx="501">
                  <c:v>43769</c:v>
                </c:pt>
                <c:pt idx="502">
                  <c:v>43799</c:v>
                </c:pt>
                <c:pt idx="503">
                  <c:v>43830</c:v>
                </c:pt>
                <c:pt idx="504">
                  <c:v>43861</c:v>
                </c:pt>
                <c:pt idx="505">
                  <c:v>43890</c:v>
                </c:pt>
                <c:pt idx="506">
                  <c:v>43921</c:v>
                </c:pt>
                <c:pt idx="507">
                  <c:v>43951</c:v>
                </c:pt>
                <c:pt idx="508">
                  <c:v>43982</c:v>
                </c:pt>
                <c:pt idx="509">
                  <c:v>44012</c:v>
                </c:pt>
                <c:pt idx="510">
                  <c:v>44043</c:v>
                </c:pt>
                <c:pt idx="511">
                  <c:v>44074</c:v>
                </c:pt>
                <c:pt idx="512">
                  <c:v>44104</c:v>
                </c:pt>
                <c:pt idx="513">
                  <c:v>44135</c:v>
                </c:pt>
                <c:pt idx="514">
                  <c:v>44165</c:v>
                </c:pt>
                <c:pt idx="515">
                  <c:v>44196</c:v>
                </c:pt>
                <c:pt idx="516">
                  <c:v>44227</c:v>
                </c:pt>
                <c:pt idx="517">
                  <c:v>44255</c:v>
                </c:pt>
                <c:pt idx="518">
                  <c:v>44286</c:v>
                </c:pt>
                <c:pt idx="519">
                  <c:v>44316</c:v>
                </c:pt>
                <c:pt idx="520">
                  <c:v>44347</c:v>
                </c:pt>
                <c:pt idx="521">
                  <c:v>44377</c:v>
                </c:pt>
                <c:pt idx="522">
                  <c:v>44408</c:v>
                </c:pt>
                <c:pt idx="523">
                  <c:v>44439</c:v>
                </c:pt>
                <c:pt idx="524">
                  <c:v>44469</c:v>
                </c:pt>
                <c:pt idx="525">
                  <c:v>44500</c:v>
                </c:pt>
                <c:pt idx="526">
                  <c:v>44530</c:v>
                </c:pt>
                <c:pt idx="527">
                  <c:v>44561</c:v>
                </c:pt>
                <c:pt idx="528">
                  <c:v>44592</c:v>
                </c:pt>
                <c:pt idx="529">
                  <c:v>44620</c:v>
                </c:pt>
                <c:pt idx="530">
                  <c:v>44651</c:v>
                </c:pt>
                <c:pt idx="531">
                  <c:v>44681</c:v>
                </c:pt>
                <c:pt idx="532">
                  <c:v>44712</c:v>
                </c:pt>
                <c:pt idx="533">
                  <c:v>44742</c:v>
                </c:pt>
                <c:pt idx="534">
                  <c:v>44773</c:v>
                </c:pt>
                <c:pt idx="535">
                  <c:v>44804</c:v>
                </c:pt>
                <c:pt idx="536">
                  <c:v>44834</c:v>
                </c:pt>
                <c:pt idx="537">
                  <c:v>44865</c:v>
                </c:pt>
                <c:pt idx="538">
                  <c:v>44895</c:v>
                </c:pt>
                <c:pt idx="539">
                  <c:v>44926</c:v>
                </c:pt>
                <c:pt idx="540">
                  <c:v>44957</c:v>
                </c:pt>
                <c:pt idx="541">
                  <c:v>44985</c:v>
                </c:pt>
                <c:pt idx="542">
                  <c:v>45016</c:v>
                </c:pt>
                <c:pt idx="543">
                  <c:v>45046</c:v>
                </c:pt>
                <c:pt idx="544">
                  <c:v>45077</c:v>
                </c:pt>
                <c:pt idx="545">
                  <c:v>45107</c:v>
                </c:pt>
                <c:pt idx="546">
                  <c:v>45138</c:v>
                </c:pt>
                <c:pt idx="547">
                  <c:v>45169</c:v>
                </c:pt>
                <c:pt idx="548">
                  <c:v>45199</c:v>
                </c:pt>
                <c:pt idx="549">
                  <c:v>45230</c:v>
                </c:pt>
                <c:pt idx="550">
                  <c:v>45260</c:v>
                </c:pt>
                <c:pt idx="551">
                  <c:v>45291</c:v>
                </c:pt>
                <c:pt idx="552">
                  <c:v>45322</c:v>
                </c:pt>
                <c:pt idx="553">
                  <c:v>45351</c:v>
                </c:pt>
                <c:pt idx="554">
                  <c:v>45382</c:v>
                </c:pt>
                <c:pt idx="555">
                  <c:v>45412</c:v>
                </c:pt>
                <c:pt idx="556">
                  <c:v>45443</c:v>
                </c:pt>
                <c:pt idx="557">
                  <c:v>45473</c:v>
                </c:pt>
                <c:pt idx="558">
                  <c:v>45504</c:v>
                </c:pt>
                <c:pt idx="559">
                  <c:v>45535</c:v>
                </c:pt>
                <c:pt idx="560">
                  <c:v>45565</c:v>
                </c:pt>
              </c:numCache>
            </c:numRef>
          </c:xVal>
          <c:yVal>
            <c:numRef>
              <c:f>'S&amp;P Cons Sent Data'!$G$2:$G$562</c:f>
              <c:numCache>
                <c:formatCode>General</c:formatCode>
                <c:ptCount val="561"/>
                <c:pt idx="28">
                  <c:v>51.7</c:v>
                </c:pt>
                <c:pt idx="74">
                  <c:v>101</c:v>
                </c:pt>
                <c:pt idx="153">
                  <c:v>63.9</c:v>
                </c:pt>
                <c:pt idx="264">
                  <c:v>112</c:v>
                </c:pt>
                <c:pt idx="302">
                  <c:v>77.599999999999994</c:v>
                </c:pt>
                <c:pt idx="312">
                  <c:v>103.8</c:v>
                </c:pt>
                <c:pt idx="333">
                  <c:v>74.2</c:v>
                </c:pt>
                <c:pt idx="348">
                  <c:v>96.9</c:v>
                </c:pt>
                <c:pt idx="370">
                  <c:v>55.3</c:v>
                </c:pt>
                <c:pt idx="403">
                  <c:v>55.8</c:v>
                </c:pt>
                <c:pt idx="444">
                  <c:v>98.1</c:v>
                </c:pt>
                <c:pt idx="505">
                  <c:v>101</c:v>
                </c:pt>
                <c:pt idx="507">
                  <c:v>71.8</c:v>
                </c:pt>
                <c:pt idx="519">
                  <c:v>88.3</c:v>
                </c:pt>
                <c:pt idx="533">
                  <c:v>50</c:v>
                </c:pt>
              </c:numCache>
            </c:numRef>
          </c:yVal>
          <c:smooth val="0"/>
          <c:extLst>
            <c:ext xmlns:c15="http://schemas.microsoft.com/office/drawing/2012/chart" uri="{02D57815-91ED-43cb-92C2-25804820EDAC}">
              <c15:datalabelsRange>
                <c15:f>'S&amp;P Cons Sent Data'!$J$2:$J$562</c15:f>
                <c15:dlblRangeCache>
                  <c:ptCount val="561"/>
                  <c:pt idx="28">
                    <c:v>May. 1980: 31.3%</c:v>
                  </c:pt>
                  <c:pt idx="74">
                    <c:v>Mar. 1984: 20.9%</c:v>
                  </c:pt>
                  <c:pt idx="153">
                    <c:v>Oct. 1990: 31.2%</c:v>
                  </c:pt>
                  <c:pt idx="264">
                    <c:v>Jan. 2000: -9.1%</c:v>
                  </c:pt>
                  <c:pt idx="302">
                    <c:v>Mar. 2003: 38.5%</c:v>
                  </c:pt>
                  <c:pt idx="312">
                    <c:v>Jan. 2004: 10.9%</c:v>
                  </c:pt>
                  <c:pt idx="333">
                    <c:v>Oct. 2005: 10.8%</c:v>
                  </c:pt>
                  <c:pt idx="348">
                    <c:v>Jan. 2007: 5.5%</c:v>
                  </c:pt>
                  <c:pt idx="370">
                    <c:v>Nov. 2008: 9.8%</c:v>
                  </c:pt>
                  <c:pt idx="403">
                    <c:v>Aug. 2011: 9.1%</c:v>
                  </c:pt>
                  <c:pt idx="444">
                    <c:v>Jan. 2015: 1.4%</c:v>
                  </c:pt>
                  <c:pt idx="505">
                    <c:v>Feb. 2020: 17.2%</c:v>
                  </c:pt>
                  <c:pt idx="507">
                    <c:v>Apr. 2020: 56.4%</c:v>
                  </c:pt>
                  <c:pt idx="519">
                    <c:v>Apr. 2021: 15.6%</c:v>
                  </c:pt>
                  <c:pt idx="533">
                    <c:v>Jun. 2022: 2.9%</c:v>
                  </c:pt>
                </c15:dlblRangeCache>
              </c15:datalabelsRange>
            </c:ext>
            <c:ext xmlns:c16="http://schemas.microsoft.com/office/drawing/2014/chart" uri="{C3380CC4-5D6E-409C-BE32-E72D297353CC}">
              <c16:uniqueId val="{00000465-9528-4794-8EDB-D70743701E88}"/>
            </c:ext>
          </c:extLst>
        </c:ser>
        <c:dLbls>
          <c:showLegendKey val="0"/>
          <c:showVal val="1"/>
          <c:showCatName val="0"/>
          <c:showSerName val="0"/>
          <c:showPercent val="0"/>
          <c:showBubbleSize val="0"/>
        </c:dLbls>
        <c:axId val="1023413616"/>
        <c:axId val="1023414576"/>
      </c:scatterChart>
      <c:dateAx>
        <c:axId val="1023413616"/>
        <c:scaling>
          <c:orientation val="minMax"/>
          <c:max val="45566"/>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023414576"/>
        <c:crosses val="autoZero"/>
        <c:auto val="1"/>
        <c:lblOffset val="100"/>
        <c:baseTimeUnit val="months"/>
        <c:majorUnit val="2"/>
        <c:majorTimeUnit val="years"/>
      </c:dateAx>
      <c:valAx>
        <c:axId val="1023414576"/>
        <c:scaling>
          <c:orientation val="minMax"/>
          <c:max val="120"/>
          <c:min val="4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023413616"/>
        <c:crossesAt val="28550"/>
        <c:crossBetween val="between"/>
      </c:valAx>
      <c:valAx>
        <c:axId val="390173247"/>
        <c:scaling>
          <c:orientation val="minMax"/>
          <c:max val="1"/>
        </c:scaling>
        <c:delete val="0"/>
        <c:axPos val="r"/>
        <c:numFmt formatCode="0.00" sourceLinked="1"/>
        <c:majorTickMark val="out"/>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90176127"/>
        <c:crosses val="max"/>
        <c:crossBetween val="between"/>
      </c:valAx>
      <c:dateAx>
        <c:axId val="390176127"/>
        <c:scaling>
          <c:orientation val="minMax"/>
        </c:scaling>
        <c:delete val="1"/>
        <c:axPos val="b"/>
        <c:numFmt formatCode="m/d/yyyy" sourceLinked="1"/>
        <c:majorTickMark val="out"/>
        <c:minorTickMark val="none"/>
        <c:tickLblPos val="nextTo"/>
        <c:crossAx val="390173247"/>
        <c:crosses val="autoZero"/>
        <c:auto val="1"/>
        <c:lblOffset val="100"/>
        <c:baseTimeUnit val="months"/>
      </c:date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0.00953</cdr:x>
      <cdr:y>0.94575</cdr:y>
    </cdr:from>
    <cdr:to>
      <cdr:x>0.98797</cdr:x>
      <cdr:y>0.98158</cdr:y>
    </cdr:to>
    <cdr:sp macro="" textlink="">
      <cdr:nvSpPr>
        <cdr:cNvPr id="2" name="TextBox 1">
          <a:extLst xmlns:a="http://schemas.openxmlformats.org/drawingml/2006/main">
            <a:ext uri="{FF2B5EF4-FFF2-40B4-BE49-F238E27FC236}">
              <a16:creationId xmlns:a16="http://schemas.microsoft.com/office/drawing/2014/main" id="{5727FEF7-E148-2554-8FD1-142F753EE5F7}"/>
            </a:ext>
          </a:extLst>
        </cdr:cNvPr>
        <cdr:cNvSpPr txBox="1"/>
      </cdr:nvSpPr>
      <cdr:spPr>
        <a:xfrm xmlns:a="http://schemas.openxmlformats.org/drawingml/2006/main">
          <a:off x="82813" y="5282892"/>
          <a:ext cx="8499513" cy="200115"/>
        </a:xfrm>
        <a:prstGeom xmlns:a="http://schemas.openxmlformats.org/drawingml/2006/main" prst="rect">
          <a:avLst/>
        </a:prstGeom>
      </cdr:spPr>
      <cdr:txBody>
        <a:bodyPr xmlns:a="http://schemas.openxmlformats.org/drawingml/2006/main" vertOverflow="clip" horzOverflow="clip" wrap="square" rtlCol="0">
          <a:noAutofit/>
        </a:bodyPr>
        <a:lstStyle xmlns:a="http://schemas.openxmlformats.org/drawingml/2006/main"/>
        <a:p xmlns:a="http://schemas.openxmlformats.org/drawingml/2006/main">
          <a:pPr marL="0" marR="0" lvl="0" indent="0" defTabSz="914400" rtl="0" eaLnBrk="1" fontAlgn="auto" latinLnBrk="0" hangingPunct="1">
            <a:lnSpc>
              <a:spcPct val="100000"/>
            </a:lnSpc>
            <a:spcBef>
              <a:spcPts val="0"/>
            </a:spcBef>
            <a:spcAft>
              <a:spcPts val="0"/>
            </a:spcAft>
            <a:buClrTx/>
            <a:buSzTx/>
            <a:buFontTx/>
            <a:buNone/>
            <a:tabLst/>
            <a:defRPr/>
          </a:pPr>
          <a:r>
            <a:rPr lang="en-US" sz="800" i="1" dirty="0">
              <a:solidFill>
                <a:sysClr val="windowText" lastClr="000000"/>
              </a:solidFill>
              <a:effectLst/>
              <a:latin typeface="Arial" panose="020B0604020202020204" pitchFamily="34" charset="0"/>
              <a:ea typeface="+mn-ea"/>
              <a:cs typeface="Arial" panose="020B0604020202020204" pitchFamily="34" charset="0"/>
            </a:rPr>
            <a:t>Source: Morningstar. As of December 31, 2024. S&amp;P 500 returns are annual total returns from 1971 to 2024.</a:t>
          </a:r>
          <a:endParaRPr lang="en-US" sz="800" dirty="0">
            <a:solidFill>
              <a:sysClr val="windowText" lastClr="000000"/>
            </a:solidFill>
            <a:effectLst/>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0.0936</cdr:x>
      <cdr:y>0.22027</cdr:y>
    </cdr:from>
    <cdr:to>
      <cdr:x>0.36873</cdr:x>
      <cdr:y>0.33192</cdr:y>
    </cdr:to>
    <cdr:sp macro="" textlink="">
      <cdr:nvSpPr>
        <cdr:cNvPr id="4" name="Rectangle 3">
          <a:extLst xmlns:a="http://schemas.openxmlformats.org/drawingml/2006/main">
            <a:ext uri="{FF2B5EF4-FFF2-40B4-BE49-F238E27FC236}">
              <a16:creationId xmlns:a16="http://schemas.microsoft.com/office/drawing/2014/main" id="{AE79679B-B1E1-2B19-3329-CBCAF7C3885E}"/>
            </a:ext>
          </a:extLst>
        </cdr:cNvPr>
        <cdr:cNvSpPr/>
      </cdr:nvSpPr>
      <cdr:spPr>
        <a:xfrm xmlns:a="http://schemas.openxmlformats.org/drawingml/2006/main">
          <a:off x="811559" y="1388268"/>
          <a:ext cx="2385466" cy="703671"/>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nchor="ctr" anchorCtr="1">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1200" b="1" u="sng" dirty="0">
              <a:solidFill>
                <a:schemeClr val="accent1"/>
              </a:solidFill>
              <a:effectLst/>
              <a:latin typeface="Arial" panose="020B0604020202020204" pitchFamily="34" charset="0"/>
              <a:ea typeface="+mn-ea"/>
              <a:cs typeface="Arial" panose="020B0604020202020204" pitchFamily="34" charset="0"/>
            </a:rPr>
            <a:t>Annual Returns Since 1971</a:t>
          </a:r>
        </a:p>
        <a:p xmlns:a="http://schemas.openxmlformats.org/drawingml/2006/main">
          <a:pPr algn="ctr"/>
          <a:r>
            <a:rPr lang="en-US" sz="1200" b="1" dirty="0">
              <a:solidFill>
                <a:schemeClr val="accent2"/>
              </a:solidFill>
              <a:effectLst/>
              <a:latin typeface="Arial" panose="020B0604020202020204" pitchFamily="34" charset="0"/>
              <a:ea typeface="+mn-ea"/>
              <a:cs typeface="Arial" panose="020B0604020202020204" pitchFamily="34" charset="0"/>
            </a:rPr>
            <a:t>43</a:t>
          </a:r>
          <a:r>
            <a:rPr lang="en-US" sz="1200" dirty="0">
              <a:solidFill>
                <a:schemeClr val="accent1"/>
              </a:solidFill>
              <a:effectLst/>
              <a:latin typeface="Arial" panose="020B0604020202020204" pitchFamily="34" charset="0"/>
              <a:ea typeface="+mn-ea"/>
              <a:cs typeface="Arial" panose="020B0604020202020204" pitchFamily="34" charset="0"/>
            </a:rPr>
            <a:t> </a:t>
          </a:r>
          <a:r>
            <a:rPr lang="en-US" sz="1200" dirty="0">
              <a:solidFill>
                <a:schemeClr val="tx1"/>
              </a:solidFill>
              <a:effectLst/>
              <a:latin typeface="Arial" panose="020B0604020202020204" pitchFamily="34" charset="0"/>
              <a:cs typeface="Arial" panose="020B0604020202020204" pitchFamily="34" charset="0"/>
            </a:rPr>
            <a:t>Positive Years (80%)</a:t>
          </a:r>
        </a:p>
        <a:p xmlns:a="http://schemas.openxmlformats.org/drawingml/2006/main">
          <a:pPr algn="ctr"/>
          <a:r>
            <a:rPr lang="en-US" sz="1200" b="1" dirty="0">
              <a:solidFill>
                <a:srgbClr val="009CDE"/>
              </a:solidFill>
              <a:effectLst/>
              <a:latin typeface="Arial" panose="020B0604020202020204" pitchFamily="34" charset="0"/>
              <a:ea typeface="+mn-ea"/>
              <a:cs typeface="Arial" panose="020B0604020202020204" pitchFamily="34" charset="0"/>
            </a:rPr>
            <a:t>11</a:t>
          </a:r>
          <a:r>
            <a:rPr lang="en-US" sz="1200" baseline="0" dirty="0">
              <a:solidFill>
                <a:schemeClr val="accent1"/>
              </a:solidFill>
              <a:effectLst/>
              <a:latin typeface="Arial" panose="020B0604020202020204" pitchFamily="34" charset="0"/>
              <a:ea typeface="+mn-ea"/>
              <a:cs typeface="Arial" panose="020B0604020202020204" pitchFamily="34" charset="0"/>
            </a:rPr>
            <a:t> </a:t>
          </a:r>
          <a:r>
            <a:rPr lang="en-US" sz="1200" baseline="0" dirty="0">
              <a:solidFill>
                <a:schemeClr val="tx1"/>
              </a:solidFill>
              <a:effectLst/>
              <a:latin typeface="Arial" panose="020B0604020202020204" pitchFamily="34" charset="0"/>
              <a:cs typeface="Arial" panose="020B0604020202020204" pitchFamily="34" charset="0"/>
            </a:rPr>
            <a:t>Negative Years (20%)</a:t>
          </a:r>
        </a:p>
      </cdr:txBody>
    </cdr:sp>
  </cdr:relSizeAnchor>
  <cdr:relSizeAnchor xmlns:cdr="http://schemas.openxmlformats.org/drawingml/2006/chartDrawing">
    <cdr:from>
      <cdr:x>0.10883</cdr:x>
      <cdr:y>0.45621</cdr:y>
    </cdr:from>
    <cdr:to>
      <cdr:x>0.51437</cdr:x>
      <cdr:y>0.48588</cdr:y>
    </cdr:to>
    <cdr:sp macro="" textlink="">
      <cdr:nvSpPr>
        <cdr:cNvPr id="5" name="TextBox 4">
          <a:extLst xmlns:a="http://schemas.openxmlformats.org/drawingml/2006/main">
            <a:ext uri="{FF2B5EF4-FFF2-40B4-BE49-F238E27FC236}">
              <a16:creationId xmlns:a16="http://schemas.microsoft.com/office/drawing/2014/main" id="{A8A21973-2856-5AC2-12ED-A7F191EE0EBB}"/>
            </a:ext>
          </a:extLst>
        </cdr:cNvPr>
        <cdr:cNvSpPr txBox="1"/>
      </cdr:nvSpPr>
      <cdr:spPr>
        <a:xfrm xmlns:a="http://schemas.openxmlformats.org/drawingml/2006/main">
          <a:off x="943598" y="2875304"/>
          <a:ext cx="3516238" cy="18693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kern="1200" dirty="0"/>
        </a:p>
      </cdr:txBody>
    </cdr:sp>
  </cdr:relSizeAnchor>
  <cdr:relSizeAnchor xmlns:cdr="http://schemas.openxmlformats.org/drawingml/2006/chartDrawing">
    <cdr:from>
      <cdr:x>0.09343</cdr:x>
      <cdr:y>0.35452</cdr:y>
    </cdr:from>
    <cdr:to>
      <cdr:x>0.36868</cdr:x>
      <cdr:y>0.51695</cdr:y>
    </cdr:to>
    <cdr:sp macro="" textlink="">
      <cdr:nvSpPr>
        <cdr:cNvPr id="6" name="TextBox 5">
          <a:extLst xmlns:a="http://schemas.openxmlformats.org/drawingml/2006/main">
            <a:ext uri="{FF2B5EF4-FFF2-40B4-BE49-F238E27FC236}">
              <a16:creationId xmlns:a16="http://schemas.microsoft.com/office/drawing/2014/main" id="{60441A37-2287-E38D-86AA-8113E2B5C149}"/>
            </a:ext>
          </a:extLst>
        </cdr:cNvPr>
        <cdr:cNvSpPr txBox="1"/>
      </cdr:nvSpPr>
      <cdr:spPr>
        <a:xfrm xmlns:a="http://schemas.openxmlformats.org/drawingml/2006/main">
          <a:off x="810068" y="2234370"/>
          <a:ext cx="2386584" cy="1023714"/>
        </a:xfrm>
        <a:prstGeom xmlns:a="http://schemas.openxmlformats.org/drawingml/2006/main" prst="rect">
          <a:avLst/>
        </a:prstGeom>
      </cdr:spPr>
      <cdr:txBody>
        <a:bodyPr xmlns:a="http://schemas.openxmlformats.org/drawingml/2006/main" vertOverflow="clip" wrap="square" rtlCol="0" anchor="ctr" anchorCtr="1"/>
        <a:lstStyle xmlns:a="http://schemas.openxmlformats.org/drawingml/2006/main"/>
        <a:p xmlns:a="http://schemas.openxmlformats.org/drawingml/2006/main">
          <a:pPr algn="ctr"/>
          <a:r>
            <a:rPr lang="en-US" sz="1200" b="1" u="sng" kern="1200" dirty="0">
              <a:solidFill>
                <a:schemeClr val="accent1"/>
              </a:solidFill>
              <a:latin typeface="Arial" panose="020B0604020202020204" pitchFamily="34" charset="0"/>
              <a:cs typeface="Arial" panose="020B0604020202020204" pitchFamily="34" charset="0"/>
            </a:rPr>
            <a:t>Back</a:t>
          </a:r>
          <a:r>
            <a:rPr lang="en-US" sz="1200" b="1" u="sng" kern="1200" baseline="0" dirty="0">
              <a:solidFill>
                <a:schemeClr val="accent1"/>
              </a:solidFill>
              <a:latin typeface="Arial" panose="020B0604020202020204" pitchFamily="34" charset="0"/>
              <a:cs typeface="Arial" panose="020B0604020202020204" pitchFamily="34" charset="0"/>
            </a:rPr>
            <a:t> to Back Negative Years Only Occurred in:</a:t>
          </a:r>
        </a:p>
        <a:p xmlns:a="http://schemas.openxmlformats.org/drawingml/2006/main">
          <a:pPr algn="ctr"/>
          <a:r>
            <a:rPr lang="en-US" sz="1200" b="1" kern="1200" baseline="0" dirty="0">
              <a:solidFill>
                <a:schemeClr val="accent2"/>
              </a:solidFill>
              <a:latin typeface="Arial" panose="020B0604020202020204" pitchFamily="34" charset="0"/>
              <a:cs typeface="Arial" panose="020B0604020202020204" pitchFamily="34" charset="0"/>
            </a:rPr>
            <a:t>1973 to 1974</a:t>
          </a:r>
          <a:br>
            <a:rPr lang="en-US" sz="1200" b="1" kern="1200" baseline="0" dirty="0">
              <a:solidFill>
                <a:schemeClr val="accent2"/>
              </a:solidFill>
              <a:latin typeface="Arial" panose="020B0604020202020204" pitchFamily="34" charset="0"/>
              <a:cs typeface="Arial" panose="020B0604020202020204" pitchFamily="34" charset="0"/>
            </a:rPr>
          </a:br>
          <a:r>
            <a:rPr lang="en-US" sz="1200" b="1" kern="1200" baseline="0" dirty="0">
              <a:solidFill>
                <a:schemeClr val="accent2"/>
              </a:solidFill>
              <a:latin typeface="Arial" panose="020B0604020202020204" pitchFamily="34" charset="0"/>
              <a:cs typeface="Arial" panose="020B0604020202020204" pitchFamily="34" charset="0"/>
            </a:rPr>
            <a:t>2000 to 2002</a:t>
          </a:r>
          <a:endParaRPr lang="en-US" sz="1200" b="1" kern="1200" dirty="0">
            <a:solidFill>
              <a:schemeClr val="accent2"/>
            </a:solidFill>
            <a:latin typeface="Arial" panose="020B0604020202020204" pitchFamily="34" charset="0"/>
            <a:cs typeface="Arial" panose="020B060402020202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0.00128</cdr:x>
      <cdr:y>0.94888</cdr:y>
    </cdr:from>
    <cdr:to>
      <cdr:x>0.98719</cdr:x>
      <cdr:y>0.98389</cdr:y>
    </cdr:to>
    <cdr:sp macro="" textlink="">
      <cdr:nvSpPr>
        <cdr:cNvPr id="2" name="TextBox 1">
          <a:extLst xmlns:a="http://schemas.openxmlformats.org/drawingml/2006/main">
            <a:ext uri="{FF2B5EF4-FFF2-40B4-BE49-F238E27FC236}">
              <a16:creationId xmlns:a16="http://schemas.microsoft.com/office/drawing/2014/main" id="{FD7E272F-584E-5191-0844-53554D19BE80}"/>
            </a:ext>
          </a:extLst>
        </cdr:cNvPr>
        <cdr:cNvSpPr txBox="1"/>
      </cdr:nvSpPr>
      <cdr:spPr>
        <a:xfrm xmlns:a="http://schemas.openxmlformats.org/drawingml/2006/main">
          <a:off x="11125" y="5326825"/>
          <a:ext cx="8564403" cy="19653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marL="0" marR="0" lvl="0" indent="0" defTabSz="914400" rtl="0" eaLnBrk="1" fontAlgn="auto" latinLnBrk="0" hangingPunct="1">
            <a:lnSpc>
              <a:spcPct val="100000"/>
            </a:lnSpc>
            <a:spcBef>
              <a:spcPts val="0"/>
            </a:spcBef>
            <a:spcAft>
              <a:spcPts val="0"/>
            </a:spcAft>
            <a:buClrTx/>
            <a:buSzTx/>
            <a:buFontTx/>
            <a:buNone/>
            <a:tabLst/>
            <a:defRPr/>
          </a:pPr>
          <a:r>
            <a:rPr lang="en-US" sz="800" i="1" dirty="0">
              <a:solidFill>
                <a:sysClr val="windowText" lastClr="000000"/>
              </a:solidFill>
              <a:effectLst/>
              <a:latin typeface="Arial" panose="020B0604020202020204" pitchFamily="34" charset="0"/>
              <a:ea typeface="+mn-ea"/>
              <a:cs typeface="Arial" panose="020B0604020202020204" pitchFamily="34" charset="0"/>
            </a:rPr>
            <a:t>Source: Morningstar. As of December</a:t>
          </a:r>
          <a:r>
            <a:rPr lang="en-US" sz="800" i="1" baseline="0" dirty="0">
              <a:solidFill>
                <a:sysClr val="windowText" lastClr="000000"/>
              </a:solidFill>
              <a:effectLst/>
              <a:latin typeface="Arial" panose="020B0604020202020204" pitchFamily="34" charset="0"/>
              <a:ea typeface="+mn-ea"/>
              <a:cs typeface="Arial" panose="020B0604020202020204" pitchFamily="34" charset="0"/>
            </a:rPr>
            <a:t> 31, </a:t>
          </a:r>
          <a:r>
            <a:rPr lang="en-US" sz="800" i="1" dirty="0">
              <a:solidFill>
                <a:sysClr val="windowText" lastClr="000000"/>
              </a:solidFill>
              <a:effectLst/>
              <a:latin typeface="Arial" panose="020B0604020202020204" pitchFamily="34" charset="0"/>
              <a:ea typeface="+mn-ea"/>
              <a:cs typeface="Arial" panose="020B0604020202020204" pitchFamily="34" charset="0"/>
            </a:rPr>
            <a:t>2024. S&amp;P 500 returns are annual total returns from 1990 to 2024. </a:t>
          </a:r>
          <a:endParaRPr lang="en-US" sz="900" kern="1200" dirty="0">
            <a:solidFill>
              <a:sysClr val="windowText" lastClr="000000"/>
            </a:solidFill>
            <a:latin typeface="Arial" panose="020B0604020202020204" pitchFamily="34" charset="0"/>
            <a:cs typeface="Arial" panose="020B0604020202020204"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0.90433</cdr:x>
      <cdr:y>0.08897</cdr:y>
    </cdr:from>
    <cdr:to>
      <cdr:x>0.99986</cdr:x>
      <cdr:y>0.13238</cdr:y>
    </cdr:to>
    <cdr:sp macro="" textlink="">
      <cdr:nvSpPr>
        <cdr:cNvPr id="3" name="TextBox 2">
          <a:extLst xmlns:a="http://schemas.openxmlformats.org/drawingml/2006/main">
            <a:ext uri="{FF2B5EF4-FFF2-40B4-BE49-F238E27FC236}">
              <a16:creationId xmlns:a16="http://schemas.microsoft.com/office/drawing/2014/main" id="{F9A46211-B878-67D6-C11C-607032C54AB0}"/>
            </a:ext>
          </a:extLst>
        </cdr:cNvPr>
        <cdr:cNvSpPr txBox="1"/>
      </cdr:nvSpPr>
      <cdr:spPr>
        <a:xfrm xmlns:a="http://schemas.openxmlformats.org/drawingml/2006/main">
          <a:off x="7855744" y="488150"/>
          <a:ext cx="829866" cy="23812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000" b="1" kern="1200" dirty="0">
              <a:solidFill>
                <a:schemeClr val="accent1"/>
              </a:solidFill>
              <a:latin typeface="Arial" panose="020B0604020202020204" pitchFamily="34" charset="0"/>
              <a:cs typeface="Arial" panose="020B0604020202020204" pitchFamily="34" charset="0"/>
            </a:rPr>
            <a:t>$18,212,304</a:t>
          </a:r>
        </a:p>
      </cdr:txBody>
    </cdr:sp>
  </cdr:relSizeAnchor>
  <cdr:relSizeAnchor xmlns:cdr="http://schemas.openxmlformats.org/drawingml/2006/chartDrawing">
    <cdr:from>
      <cdr:x>0.92724</cdr:x>
      <cdr:y>0.40492</cdr:y>
    </cdr:from>
    <cdr:to>
      <cdr:x>1</cdr:x>
      <cdr:y>0.4434</cdr:y>
    </cdr:to>
    <cdr:sp macro="" textlink="">
      <cdr:nvSpPr>
        <cdr:cNvPr id="4" name="TextBox 1">
          <a:extLst xmlns:a="http://schemas.openxmlformats.org/drawingml/2006/main">
            <a:ext uri="{FF2B5EF4-FFF2-40B4-BE49-F238E27FC236}">
              <a16:creationId xmlns:a16="http://schemas.microsoft.com/office/drawing/2014/main" id="{4AFE8B44-69A6-46CF-7343-72685115B3AB}"/>
            </a:ext>
          </a:extLst>
        </cdr:cNvPr>
        <cdr:cNvSpPr txBox="1"/>
      </cdr:nvSpPr>
      <cdr:spPr>
        <a:xfrm xmlns:a="http://schemas.openxmlformats.org/drawingml/2006/main">
          <a:off x="8054788" y="2221540"/>
          <a:ext cx="632012" cy="21111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b="1" kern="1200" dirty="0">
              <a:solidFill>
                <a:schemeClr val="accent2"/>
              </a:solidFill>
              <a:latin typeface="Arial" panose="020B0604020202020204" pitchFamily="34" charset="0"/>
              <a:cs typeface="Arial" panose="020B0604020202020204" pitchFamily="34" charset="0"/>
            </a:rPr>
            <a:t>$121,937</a:t>
          </a:r>
        </a:p>
      </cdr:txBody>
    </cdr:sp>
  </cdr:relSizeAnchor>
  <cdr:relSizeAnchor xmlns:cdr="http://schemas.openxmlformats.org/drawingml/2006/chartDrawing">
    <cdr:from>
      <cdr:x>0.93252</cdr:x>
      <cdr:y>0.54311</cdr:y>
    </cdr:from>
    <cdr:to>
      <cdr:x>1</cdr:x>
      <cdr:y>0.5816</cdr:y>
    </cdr:to>
    <cdr:sp macro="" textlink="">
      <cdr:nvSpPr>
        <cdr:cNvPr id="6" name="TextBox 1">
          <a:extLst xmlns:a="http://schemas.openxmlformats.org/drawingml/2006/main">
            <a:ext uri="{FF2B5EF4-FFF2-40B4-BE49-F238E27FC236}">
              <a16:creationId xmlns:a16="http://schemas.microsoft.com/office/drawing/2014/main" id="{125891CC-65DD-E7A1-A798-C852BD88350C}"/>
            </a:ext>
          </a:extLst>
        </cdr:cNvPr>
        <cdr:cNvSpPr txBox="1"/>
      </cdr:nvSpPr>
      <cdr:spPr>
        <a:xfrm xmlns:a="http://schemas.openxmlformats.org/drawingml/2006/main">
          <a:off x="8100615" y="2979737"/>
          <a:ext cx="586185" cy="21113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b="1" kern="1200" dirty="0">
              <a:solidFill>
                <a:schemeClr val="accent5"/>
              </a:solidFill>
              <a:latin typeface="Arial" panose="020B0604020202020204" pitchFamily="34" charset="0"/>
              <a:cs typeface="Arial" panose="020B0604020202020204" pitchFamily="34" charset="0"/>
            </a:rPr>
            <a:t>$17,632</a:t>
          </a:r>
        </a:p>
      </cdr:txBody>
    </cdr:sp>
  </cdr:relSizeAnchor>
  <cdr:relSizeAnchor xmlns:cdr="http://schemas.openxmlformats.org/drawingml/2006/chartDrawing">
    <cdr:from>
      <cdr:x>0.01987</cdr:x>
      <cdr:y>0.83333</cdr:y>
    </cdr:from>
    <cdr:to>
      <cdr:x>0.70107</cdr:x>
      <cdr:y>0.88759</cdr:y>
    </cdr:to>
    <cdr:sp macro="" textlink="">
      <cdr:nvSpPr>
        <cdr:cNvPr id="7" name="TextBox 6">
          <a:extLst xmlns:a="http://schemas.openxmlformats.org/drawingml/2006/main">
            <a:ext uri="{FF2B5EF4-FFF2-40B4-BE49-F238E27FC236}">
              <a16:creationId xmlns:a16="http://schemas.microsoft.com/office/drawing/2014/main" id="{4BFCFD18-61A7-E060-4E3B-321C4E35C04A}"/>
            </a:ext>
          </a:extLst>
        </cdr:cNvPr>
        <cdr:cNvSpPr txBox="1"/>
      </cdr:nvSpPr>
      <cdr:spPr>
        <a:xfrm xmlns:a="http://schemas.openxmlformats.org/drawingml/2006/main">
          <a:off x="172641" y="4572000"/>
          <a:ext cx="5917406" cy="29765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kern="1200" dirty="0"/>
        </a:p>
      </cdr:txBody>
    </cdr:sp>
  </cdr:relSizeAnchor>
  <cdr:relSizeAnchor xmlns:cdr="http://schemas.openxmlformats.org/drawingml/2006/chartDrawing">
    <cdr:from>
      <cdr:x>0.01576</cdr:x>
      <cdr:y>0.83333</cdr:y>
    </cdr:from>
    <cdr:to>
      <cdr:x>0.12103</cdr:x>
      <cdr:y>1</cdr:y>
    </cdr:to>
    <cdr:sp macro="" textlink="">
      <cdr:nvSpPr>
        <cdr:cNvPr id="8" name="TextBox 7">
          <a:extLst xmlns:a="http://schemas.openxmlformats.org/drawingml/2006/main">
            <a:ext uri="{FF2B5EF4-FFF2-40B4-BE49-F238E27FC236}">
              <a16:creationId xmlns:a16="http://schemas.microsoft.com/office/drawing/2014/main" id="{399FF1FA-4518-4723-DBE0-47B6BAB60044}"/>
            </a:ext>
          </a:extLst>
        </cdr:cNvPr>
        <cdr:cNvSpPr txBox="1"/>
      </cdr:nvSpPr>
      <cdr:spPr>
        <a:xfrm xmlns:a="http://schemas.openxmlformats.org/drawingml/2006/main">
          <a:off x="136922" y="5322087"/>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kern="1200" dirty="0"/>
        </a:p>
      </cdr:txBody>
    </cdr:sp>
  </cdr:relSizeAnchor>
  <cdr:relSizeAnchor xmlns:cdr="http://schemas.openxmlformats.org/drawingml/2006/chartDrawing">
    <cdr:from>
      <cdr:x>0.01042</cdr:x>
      <cdr:y>0.86523</cdr:y>
    </cdr:from>
    <cdr:to>
      <cdr:x>1</cdr:x>
      <cdr:y>0.98531</cdr:y>
    </cdr:to>
    <cdr:sp macro="" textlink="">
      <cdr:nvSpPr>
        <cdr:cNvPr id="10" name="TextBox 9">
          <a:extLst xmlns:a="http://schemas.openxmlformats.org/drawingml/2006/main">
            <a:ext uri="{FF2B5EF4-FFF2-40B4-BE49-F238E27FC236}">
              <a16:creationId xmlns:a16="http://schemas.microsoft.com/office/drawing/2014/main" id="{2FD19559-DDEE-4895-D589-DE7ACFB75D76}"/>
            </a:ext>
          </a:extLst>
        </cdr:cNvPr>
        <cdr:cNvSpPr txBox="1"/>
      </cdr:nvSpPr>
      <cdr:spPr>
        <a:xfrm xmlns:a="http://schemas.openxmlformats.org/drawingml/2006/main">
          <a:off x="90516" y="4746986"/>
          <a:ext cx="8596284" cy="65880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lvl="0" rtl="0">
            <a:defRPr/>
          </a:pPr>
          <a:r>
            <a:rPr lang="en-US" sz="900" i="1" dirty="0">
              <a:effectLst/>
              <a:latin typeface="Arial" panose="020B0604020202020204" pitchFamily="34" charset="0"/>
              <a:cs typeface="Arial" panose="020B0604020202020204" pitchFamily="34" charset="0"/>
            </a:rPr>
            <a:t>Sources: Morningstar, U.S. Bureau of Labor Statistics. As of December 31, 2024. Returns based on monthly total returns. Stocks represented by Ibbotson’s SBBI US Large Stock Total Return from January 1, 1926 to December 31, 1987 and S&amp;P 500 Total Return from January 1, 1988 to December 31, 2024. Bonds represented by Ibbotson’s SBBI US IT Govt Total Return from January 1, 1926 to December 31, 1987 and Bloomberg U.S. Aggregate Bond Index Total Return from January 1, 1988 to December 31, 2024. Inflation represented by the Consumer Price Index (CPI).</a:t>
          </a:r>
        </a:p>
      </cdr:txBody>
    </cdr:sp>
  </cdr:relSizeAnchor>
  <cdr:relSizeAnchor xmlns:cdr="http://schemas.openxmlformats.org/drawingml/2006/chartDrawing">
    <cdr:from>
      <cdr:x>0.85179</cdr:x>
      <cdr:y>0.06472</cdr:y>
    </cdr:from>
    <cdr:to>
      <cdr:x>0.91743</cdr:x>
      <cdr:y>0.10304</cdr:y>
    </cdr:to>
    <cdr:sp macro="" textlink="">
      <cdr:nvSpPr>
        <cdr:cNvPr id="2" name="TextBox 1">
          <a:extLst xmlns:a="http://schemas.openxmlformats.org/drawingml/2006/main">
            <a:ext uri="{FF2B5EF4-FFF2-40B4-BE49-F238E27FC236}">
              <a16:creationId xmlns:a16="http://schemas.microsoft.com/office/drawing/2014/main" id="{A4A8B1DE-42F0-F933-8C52-303B786D0284}"/>
            </a:ext>
          </a:extLst>
        </cdr:cNvPr>
        <cdr:cNvSpPr txBox="1"/>
      </cdr:nvSpPr>
      <cdr:spPr>
        <a:xfrm xmlns:a="http://schemas.openxmlformats.org/drawingml/2006/main">
          <a:off x="7399357" y="355063"/>
          <a:ext cx="570156" cy="21023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050" kern="1200" dirty="0">
              <a:solidFill>
                <a:schemeClr val="tx1"/>
              </a:solidFill>
              <a:latin typeface="Arial" panose="020B0604020202020204" pitchFamily="34" charset="0"/>
              <a:cs typeface="Arial" panose="020B0604020202020204" pitchFamily="34" charset="0"/>
            </a:rPr>
            <a:t>COVID</a:t>
          </a:r>
        </a:p>
      </cdr:txBody>
    </cdr:sp>
  </cdr:relSizeAnchor>
  <cdr:relSizeAnchor xmlns:cdr="http://schemas.openxmlformats.org/drawingml/2006/chartDrawing">
    <cdr:from>
      <cdr:x>0.88514</cdr:x>
      <cdr:y>0.10541</cdr:y>
    </cdr:from>
    <cdr:to>
      <cdr:x>0.90619</cdr:x>
      <cdr:y>0.13482</cdr:y>
    </cdr:to>
    <cdr:cxnSp macro="">
      <cdr:nvCxnSpPr>
        <cdr:cNvPr id="9" name="Straight Connector 8">
          <a:extLst xmlns:a="http://schemas.openxmlformats.org/drawingml/2006/main">
            <a:ext uri="{FF2B5EF4-FFF2-40B4-BE49-F238E27FC236}">
              <a16:creationId xmlns:a16="http://schemas.microsoft.com/office/drawing/2014/main" id="{94ABA53D-7D52-0E34-3AD6-A4244D796755}"/>
            </a:ext>
          </a:extLst>
        </cdr:cNvPr>
        <cdr:cNvCxnSpPr/>
      </cdr:nvCxnSpPr>
      <cdr:spPr>
        <a:xfrm xmlns:a="http://schemas.openxmlformats.org/drawingml/2006/main">
          <a:off x="7689028" y="578309"/>
          <a:ext cx="182880" cy="161365"/>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0.91471</cdr:x>
      <cdr:y>0.17056</cdr:y>
    </cdr:from>
    <cdr:to>
      <cdr:x>0.98034</cdr:x>
      <cdr:y>0.20888</cdr:y>
    </cdr:to>
    <cdr:sp macro="" textlink="">
      <cdr:nvSpPr>
        <cdr:cNvPr id="12" name="TextBox 1">
          <a:extLst xmlns:a="http://schemas.openxmlformats.org/drawingml/2006/main">
            <a:ext uri="{FF2B5EF4-FFF2-40B4-BE49-F238E27FC236}">
              <a16:creationId xmlns:a16="http://schemas.microsoft.com/office/drawing/2014/main" id="{BBA90495-5E36-283F-9F2B-5F3F5EB02DDF}"/>
            </a:ext>
          </a:extLst>
        </cdr:cNvPr>
        <cdr:cNvSpPr txBox="1"/>
      </cdr:nvSpPr>
      <cdr:spPr>
        <a:xfrm xmlns:a="http://schemas.openxmlformats.org/drawingml/2006/main">
          <a:off x="7945866" y="935775"/>
          <a:ext cx="570156" cy="21023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50" kern="1200" dirty="0">
              <a:solidFill>
                <a:schemeClr val="tx1"/>
              </a:solidFill>
              <a:latin typeface="Arial" panose="020B0604020202020204" pitchFamily="34" charset="0"/>
              <a:cs typeface="Arial" panose="020B0604020202020204" pitchFamily="34" charset="0"/>
            </a:rPr>
            <a:t>Trump 2017 Tariffs</a:t>
          </a:r>
        </a:p>
      </cdr:txBody>
    </cdr:sp>
  </cdr:relSizeAnchor>
  <cdr:relSizeAnchor xmlns:cdr="http://schemas.openxmlformats.org/drawingml/2006/chartDrawing">
    <cdr:from>
      <cdr:x>0.9069</cdr:x>
      <cdr:y>0.19418</cdr:y>
    </cdr:from>
    <cdr:to>
      <cdr:x>0.91743</cdr:x>
      <cdr:y>0.21129</cdr:y>
    </cdr:to>
    <cdr:cxnSp macro="">
      <cdr:nvCxnSpPr>
        <cdr:cNvPr id="13" name="Straight Connector 12">
          <a:extLst xmlns:a="http://schemas.openxmlformats.org/drawingml/2006/main">
            <a:ext uri="{FF2B5EF4-FFF2-40B4-BE49-F238E27FC236}">
              <a16:creationId xmlns:a16="http://schemas.microsoft.com/office/drawing/2014/main" id="{1DB8C08F-26A1-29CD-FD60-5186C83346BA}"/>
            </a:ext>
          </a:extLst>
        </cdr:cNvPr>
        <cdr:cNvCxnSpPr/>
      </cdr:nvCxnSpPr>
      <cdr:spPr>
        <a:xfrm xmlns:a="http://schemas.openxmlformats.org/drawingml/2006/main">
          <a:off x="7878073" y="1065328"/>
          <a:ext cx="91440" cy="93894"/>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0.84799</cdr:x>
      <cdr:y>0.24161</cdr:y>
    </cdr:from>
    <cdr:to>
      <cdr:x>0.93105</cdr:x>
      <cdr:y>0.27992</cdr:y>
    </cdr:to>
    <cdr:sp macro="" textlink="">
      <cdr:nvSpPr>
        <cdr:cNvPr id="15" name="TextBox 1">
          <a:extLst xmlns:a="http://schemas.openxmlformats.org/drawingml/2006/main">
            <a:ext uri="{FF2B5EF4-FFF2-40B4-BE49-F238E27FC236}">
              <a16:creationId xmlns:a16="http://schemas.microsoft.com/office/drawing/2014/main" id="{2277351F-AAA5-0987-9FDE-1CA84FAFD907}"/>
            </a:ext>
          </a:extLst>
        </cdr:cNvPr>
        <cdr:cNvSpPr txBox="1"/>
      </cdr:nvSpPr>
      <cdr:spPr>
        <a:xfrm xmlns:a="http://schemas.openxmlformats.org/drawingml/2006/main">
          <a:off x="7366299" y="1325563"/>
          <a:ext cx="721548" cy="21017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50" kern="1200" dirty="0">
              <a:solidFill>
                <a:schemeClr val="tx1"/>
              </a:solidFill>
              <a:latin typeface="Arial" panose="020B0604020202020204" pitchFamily="34" charset="0"/>
              <a:cs typeface="Arial" panose="020B0604020202020204" pitchFamily="34" charset="0"/>
            </a:rPr>
            <a:t>BREXIT</a:t>
          </a:r>
        </a:p>
      </cdr:txBody>
    </cdr:sp>
  </cdr:relSizeAnchor>
  <cdr:relSizeAnchor xmlns:cdr="http://schemas.openxmlformats.org/drawingml/2006/chartDrawing">
    <cdr:from>
      <cdr:x>0.88055</cdr:x>
      <cdr:y>0.20888</cdr:y>
    </cdr:from>
    <cdr:to>
      <cdr:x>0.88952</cdr:x>
      <cdr:y>0.24161</cdr:y>
    </cdr:to>
    <cdr:cxnSp macro="">
      <cdr:nvCxnSpPr>
        <cdr:cNvPr id="16" name="Straight Connector 15">
          <a:extLst xmlns:a="http://schemas.openxmlformats.org/drawingml/2006/main">
            <a:ext uri="{FF2B5EF4-FFF2-40B4-BE49-F238E27FC236}">
              <a16:creationId xmlns:a16="http://schemas.microsoft.com/office/drawing/2014/main" id="{10F49865-C0EE-C0C6-3ADA-B6DBFB53FC3D}"/>
            </a:ext>
          </a:extLst>
        </cdr:cNvPr>
        <cdr:cNvCxnSpPr>
          <a:endCxn xmlns:a="http://schemas.openxmlformats.org/drawingml/2006/main" id="15" idx="0"/>
        </cdr:cNvCxnSpPr>
      </cdr:nvCxnSpPr>
      <cdr:spPr>
        <a:xfrm xmlns:a="http://schemas.openxmlformats.org/drawingml/2006/main">
          <a:off x="7649174" y="1146011"/>
          <a:ext cx="77899" cy="179552"/>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0.81653</cdr:x>
      <cdr:y>0.08447</cdr:y>
    </cdr:from>
    <cdr:to>
      <cdr:x>0.88216</cdr:x>
      <cdr:y>0.12279</cdr:y>
    </cdr:to>
    <cdr:sp macro="" textlink="">
      <cdr:nvSpPr>
        <cdr:cNvPr id="19" name="TextBox 1">
          <a:extLst xmlns:a="http://schemas.openxmlformats.org/drawingml/2006/main">
            <a:ext uri="{FF2B5EF4-FFF2-40B4-BE49-F238E27FC236}">
              <a16:creationId xmlns:a16="http://schemas.microsoft.com/office/drawing/2014/main" id="{6E5426C1-5195-F941-EC11-7D5457C7796A}"/>
            </a:ext>
          </a:extLst>
        </cdr:cNvPr>
        <cdr:cNvSpPr txBox="1"/>
      </cdr:nvSpPr>
      <cdr:spPr>
        <a:xfrm xmlns:a="http://schemas.openxmlformats.org/drawingml/2006/main">
          <a:off x="7093023" y="463452"/>
          <a:ext cx="570156" cy="21023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50" kern="1200" dirty="0">
              <a:solidFill>
                <a:schemeClr val="tx1"/>
              </a:solidFill>
              <a:latin typeface="Arial" panose="020B0604020202020204" pitchFamily="34" charset="0"/>
              <a:cs typeface="Arial" panose="020B0604020202020204" pitchFamily="34" charset="0"/>
            </a:rPr>
            <a:t>EU Debt Crisis</a:t>
          </a:r>
        </a:p>
      </cdr:txBody>
    </cdr:sp>
  </cdr:relSizeAnchor>
  <cdr:relSizeAnchor xmlns:cdr="http://schemas.openxmlformats.org/drawingml/2006/chartDrawing">
    <cdr:from>
      <cdr:x>0.84764</cdr:x>
      <cdr:y>0.17992</cdr:y>
    </cdr:from>
    <cdr:to>
      <cdr:x>0.84764</cdr:x>
      <cdr:y>0.20541</cdr:y>
    </cdr:to>
    <cdr:cxnSp macro="">
      <cdr:nvCxnSpPr>
        <cdr:cNvPr id="20" name="Straight Connector 19">
          <a:extLst xmlns:a="http://schemas.openxmlformats.org/drawingml/2006/main">
            <a:ext uri="{FF2B5EF4-FFF2-40B4-BE49-F238E27FC236}">
              <a16:creationId xmlns:a16="http://schemas.microsoft.com/office/drawing/2014/main" id="{1D2F0B03-2775-0D56-DD79-9639BA2AE1A8}"/>
            </a:ext>
          </a:extLst>
        </cdr:cNvPr>
        <cdr:cNvCxnSpPr/>
      </cdr:nvCxnSpPr>
      <cdr:spPr>
        <a:xfrm xmlns:a="http://schemas.openxmlformats.org/drawingml/2006/main">
          <a:off x="7363310" y="987100"/>
          <a:ext cx="0" cy="139849"/>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0.75387</cdr:x>
      <cdr:y>0.13159</cdr:y>
    </cdr:from>
    <cdr:to>
      <cdr:x>0.83724</cdr:x>
      <cdr:y>0.17547</cdr:y>
    </cdr:to>
    <cdr:sp macro="" textlink="">
      <cdr:nvSpPr>
        <cdr:cNvPr id="24" name="TextBox 1">
          <a:extLst xmlns:a="http://schemas.openxmlformats.org/drawingml/2006/main">
            <a:ext uri="{FF2B5EF4-FFF2-40B4-BE49-F238E27FC236}">
              <a16:creationId xmlns:a16="http://schemas.microsoft.com/office/drawing/2014/main" id="{BCFA4DE4-A625-3627-80D8-09ADD1227EEA}"/>
            </a:ext>
          </a:extLst>
        </cdr:cNvPr>
        <cdr:cNvSpPr txBox="1"/>
      </cdr:nvSpPr>
      <cdr:spPr>
        <a:xfrm xmlns:a="http://schemas.openxmlformats.org/drawingml/2006/main">
          <a:off x="6548718" y="721948"/>
          <a:ext cx="724197" cy="24077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50" kern="1200" dirty="0">
              <a:solidFill>
                <a:schemeClr val="tx1"/>
              </a:solidFill>
              <a:latin typeface="Arial" panose="020B0604020202020204" pitchFamily="34" charset="0"/>
              <a:cs typeface="Arial" panose="020B0604020202020204" pitchFamily="34" charset="0"/>
            </a:rPr>
            <a:t>Financial Crisis</a:t>
          </a:r>
        </a:p>
      </cdr:txBody>
    </cdr:sp>
  </cdr:relSizeAnchor>
  <cdr:relSizeAnchor xmlns:cdr="http://schemas.openxmlformats.org/drawingml/2006/chartDrawing">
    <cdr:from>
      <cdr:x>0.79315</cdr:x>
      <cdr:y>0.20149</cdr:y>
    </cdr:from>
    <cdr:to>
      <cdr:x>0.79315</cdr:x>
      <cdr:y>0.22305</cdr:y>
    </cdr:to>
    <cdr:cxnSp macro="">
      <cdr:nvCxnSpPr>
        <cdr:cNvPr id="25" name="Straight Connector 24">
          <a:extLst xmlns:a="http://schemas.openxmlformats.org/drawingml/2006/main">
            <a:ext uri="{FF2B5EF4-FFF2-40B4-BE49-F238E27FC236}">
              <a16:creationId xmlns:a16="http://schemas.microsoft.com/office/drawing/2014/main" id="{69A2E9F4-DEF4-E78A-DFE4-686CF4421944}"/>
            </a:ext>
          </a:extLst>
        </cdr:cNvPr>
        <cdr:cNvCxnSpPr/>
      </cdr:nvCxnSpPr>
      <cdr:spPr>
        <a:xfrm xmlns:a="http://schemas.openxmlformats.org/drawingml/2006/main">
          <a:off x="6889974" y="1105434"/>
          <a:ext cx="0" cy="118334"/>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0.78944</cdr:x>
      <cdr:y>0.28399</cdr:y>
    </cdr:from>
    <cdr:to>
      <cdr:x>0.87281</cdr:x>
      <cdr:y>0.32787</cdr:y>
    </cdr:to>
    <cdr:sp macro="" textlink="">
      <cdr:nvSpPr>
        <cdr:cNvPr id="28" name="TextBox 1">
          <a:extLst xmlns:a="http://schemas.openxmlformats.org/drawingml/2006/main">
            <a:ext uri="{FF2B5EF4-FFF2-40B4-BE49-F238E27FC236}">
              <a16:creationId xmlns:a16="http://schemas.microsoft.com/office/drawing/2014/main" id="{48F82B25-9275-22D3-8A1F-C8A4F88F8B04}"/>
            </a:ext>
          </a:extLst>
        </cdr:cNvPr>
        <cdr:cNvSpPr txBox="1"/>
      </cdr:nvSpPr>
      <cdr:spPr>
        <a:xfrm xmlns:a="http://schemas.openxmlformats.org/drawingml/2006/main">
          <a:off x="6857702" y="1558057"/>
          <a:ext cx="724197" cy="24077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50" kern="1200" dirty="0">
              <a:solidFill>
                <a:schemeClr val="tx1"/>
              </a:solidFill>
              <a:latin typeface="Arial" panose="020B0604020202020204" pitchFamily="34" charset="0"/>
              <a:cs typeface="Arial" panose="020B0604020202020204" pitchFamily="34" charset="0"/>
            </a:rPr>
            <a:t>Flash Crash</a:t>
          </a:r>
        </a:p>
      </cdr:txBody>
    </cdr:sp>
  </cdr:relSizeAnchor>
  <cdr:relSizeAnchor xmlns:cdr="http://schemas.openxmlformats.org/drawingml/2006/chartDrawing">
    <cdr:from>
      <cdr:x>0.82198</cdr:x>
      <cdr:y>0.26423</cdr:y>
    </cdr:from>
    <cdr:to>
      <cdr:x>0.83345</cdr:x>
      <cdr:y>0.28616</cdr:y>
    </cdr:to>
    <cdr:cxnSp macro="">
      <cdr:nvCxnSpPr>
        <cdr:cNvPr id="29" name="Straight Connector 28">
          <a:extLst xmlns:a="http://schemas.openxmlformats.org/drawingml/2006/main">
            <a:ext uri="{FF2B5EF4-FFF2-40B4-BE49-F238E27FC236}">
              <a16:creationId xmlns:a16="http://schemas.microsoft.com/office/drawing/2014/main" id="{7893DCC8-1723-194F-70E8-D0E4D0226C57}"/>
            </a:ext>
          </a:extLst>
        </cdr:cNvPr>
        <cdr:cNvCxnSpPr/>
      </cdr:nvCxnSpPr>
      <cdr:spPr>
        <a:xfrm xmlns:a="http://schemas.openxmlformats.org/drawingml/2006/main">
          <a:off x="7140388" y="1449679"/>
          <a:ext cx="99603" cy="120322"/>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0.73108</cdr:x>
      <cdr:y>0.30727</cdr:y>
    </cdr:from>
    <cdr:to>
      <cdr:x>0.80464</cdr:x>
      <cdr:y>0.34462</cdr:y>
    </cdr:to>
    <cdr:sp macro="" textlink="">
      <cdr:nvSpPr>
        <cdr:cNvPr id="31" name="TextBox 1">
          <a:extLst xmlns:a="http://schemas.openxmlformats.org/drawingml/2006/main">
            <a:ext uri="{FF2B5EF4-FFF2-40B4-BE49-F238E27FC236}">
              <a16:creationId xmlns:a16="http://schemas.microsoft.com/office/drawing/2014/main" id="{0197A30D-6BD7-C45F-3BB1-A4629CD8BF44}"/>
            </a:ext>
          </a:extLst>
        </cdr:cNvPr>
        <cdr:cNvSpPr txBox="1"/>
      </cdr:nvSpPr>
      <cdr:spPr>
        <a:xfrm xmlns:a="http://schemas.openxmlformats.org/drawingml/2006/main">
          <a:off x="6350745" y="1685823"/>
          <a:ext cx="639036" cy="20492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50" kern="1200" dirty="0">
              <a:solidFill>
                <a:schemeClr val="tx1"/>
              </a:solidFill>
              <a:latin typeface="Arial" panose="020B0604020202020204" pitchFamily="34" charset="0"/>
              <a:cs typeface="Arial" panose="020B0604020202020204" pitchFamily="34" charset="0"/>
            </a:rPr>
            <a:t>Dot-Com Bubble</a:t>
          </a:r>
        </a:p>
      </cdr:txBody>
    </cdr:sp>
  </cdr:relSizeAnchor>
  <cdr:relSizeAnchor xmlns:cdr="http://schemas.openxmlformats.org/drawingml/2006/chartDrawing">
    <cdr:from>
      <cdr:x>0.7399</cdr:x>
      <cdr:y>0.27153</cdr:y>
    </cdr:from>
    <cdr:to>
      <cdr:x>0.76786</cdr:x>
      <cdr:y>0.30727</cdr:y>
    </cdr:to>
    <cdr:cxnSp macro="">
      <cdr:nvCxnSpPr>
        <cdr:cNvPr id="32" name="Straight Connector 31">
          <a:extLst xmlns:a="http://schemas.openxmlformats.org/drawingml/2006/main">
            <a:ext uri="{FF2B5EF4-FFF2-40B4-BE49-F238E27FC236}">
              <a16:creationId xmlns:a16="http://schemas.microsoft.com/office/drawing/2014/main" id="{F6BDBD57-89CC-1137-D015-4CF934F71CA1}"/>
            </a:ext>
          </a:extLst>
        </cdr:cNvPr>
        <cdr:cNvCxnSpPr>
          <a:endCxn xmlns:a="http://schemas.openxmlformats.org/drawingml/2006/main" id="31" idx="0"/>
        </cdr:cNvCxnSpPr>
      </cdr:nvCxnSpPr>
      <cdr:spPr>
        <a:xfrm xmlns:a="http://schemas.openxmlformats.org/drawingml/2006/main">
          <a:off x="6427395" y="1489721"/>
          <a:ext cx="242868" cy="196102"/>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0.71746</cdr:x>
      <cdr:y>0.15353</cdr:y>
    </cdr:from>
    <cdr:to>
      <cdr:x>0.78309</cdr:x>
      <cdr:y>0.19185</cdr:y>
    </cdr:to>
    <cdr:sp macro="" textlink="">
      <cdr:nvSpPr>
        <cdr:cNvPr id="34" name="TextBox 1">
          <a:extLst xmlns:a="http://schemas.openxmlformats.org/drawingml/2006/main">
            <a:ext uri="{FF2B5EF4-FFF2-40B4-BE49-F238E27FC236}">
              <a16:creationId xmlns:a16="http://schemas.microsoft.com/office/drawing/2014/main" id="{0ABEDAFF-F1BF-7963-9C8E-2A5A07771E0C}"/>
            </a:ext>
          </a:extLst>
        </cdr:cNvPr>
        <cdr:cNvSpPr txBox="1"/>
      </cdr:nvSpPr>
      <cdr:spPr>
        <a:xfrm xmlns:a="http://schemas.openxmlformats.org/drawingml/2006/main">
          <a:off x="6232412" y="842334"/>
          <a:ext cx="570156" cy="21023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50" kern="1200" dirty="0">
              <a:solidFill>
                <a:schemeClr val="tx1"/>
              </a:solidFill>
              <a:latin typeface="Arial" panose="020B0604020202020204" pitchFamily="34" charset="0"/>
              <a:cs typeface="Arial" panose="020B0604020202020204" pitchFamily="34" charset="0"/>
            </a:rPr>
            <a:t>Iraq War</a:t>
          </a:r>
        </a:p>
      </cdr:txBody>
    </cdr:sp>
  </cdr:relSizeAnchor>
  <cdr:relSizeAnchor xmlns:cdr="http://schemas.openxmlformats.org/drawingml/2006/chartDrawing">
    <cdr:from>
      <cdr:x>0.75105</cdr:x>
      <cdr:y>0.2269</cdr:y>
    </cdr:from>
    <cdr:to>
      <cdr:x>0.75105</cdr:x>
      <cdr:y>0.25247</cdr:y>
    </cdr:to>
    <cdr:cxnSp macro="">
      <cdr:nvCxnSpPr>
        <cdr:cNvPr id="35" name="Straight Connector 34">
          <a:extLst xmlns:a="http://schemas.openxmlformats.org/drawingml/2006/main">
            <a:ext uri="{FF2B5EF4-FFF2-40B4-BE49-F238E27FC236}">
              <a16:creationId xmlns:a16="http://schemas.microsoft.com/office/drawing/2014/main" id="{B428A772-7B59-3C25-34F4-A77AD5DEBCDC}"/>
            </a:ext>
          </a:extLst>
        </cdr:cNvPr>
        <cdr:cNvCxnSpPr/>
      </cdr:nvCxnSpPr>
      <cdr:spPr>
        <a:xfrm xmlns:a="http://schemas.openxmlformats.org/drawingml/2006/main">
          <a:off x="6524214" y="1244880"/>
          <a:ext cx="0" cy="140253"/>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0.69482</cdr:x>
      <cdr:y>0.30201</cdr:y>
    </cdr:from>
    <cdr:to>
      <cdr:x>0.76046</cdr:x>
      <cdr:y>0.34033</cdr:y>
    </cdr:to>
    <cdr:sp macro="" textlink="">
      <cdr:nvSpPr>
        <cdr:cNvPr id="37" name="TextBox 1">
          <a:extLst xmlns:a="http://schemas.openxmlformats.org/drawingml/2006/main">
            <a:ext uri="{FF2B5EF4-FFF2-40B4-BE49-F238E27FC236}">
              <a16:creationId xmlns:a16="http://schemas.microsoft.com/office/drawing/2014/main" id="{F749D749-57B2-E7B6-DA2D-FBF21D85F32C}"/>
            </a:ext>
          </a:extLst>
        </cdr:cNvPr>
        <cdr:cNvSpPr txBox="1"/>
      </cdr:nvSpPr>
      <cdr:spPr>
        <a:xfrm xmlns:a="http://schemas.openxmlformats.org/drawingml/2006/main">
          <a:off x="6035786" y="1656927"/>
          <a:ext cx="570156" cy="21023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50" kern="1200" dirty="0">
              <a:solidFill>
                <a:schemeClr val="tx1"/>
              </a:solidFill>
              <a:latin typeface="Arial" panose="020B0604020202020204" pitchFamily="34" charset="0"/>
              <a:cs typeface="Arial" panose="020B0604020202020204" pitchFamily="34" charset="0"/>
            </a:rPr>
            <a:t>9/11</a:t>
          </a:r>
        </a:p>
      </cdr:txBody>
    </cdr:sp>
  </cdr:relSizeAnchor>
  <cdr:relSizeAnchor xmlns:cdr="http://schemas.openxmlformats.org/drawingml/2006/chartDrawing">
    <cdr:from>
      <cdr:x>0.7291</cdr:x>
      <cdr:y>0.26423</cdr:y>
    </cdr:from>
    <cdr:to>
      <cdr:x>0.74025</cdr:x>
      <cdr:y>0.30737</cdr:y>
    </cdr:to>
    <cdr:cxnSp macro="">
      <cdr:nvCxnSpPr>
        <cdr:cNvPr id="38" name="Straight Connector 37">
          <a:extLst xmlns:a="http://schemas.openxmlformats.org/drawingml/2006/main">
            <a:ext uri="{FF2B5EF4-FFF2-40B4-BE49-F238E27FC236}">
              <a16:creationId xmlns:a16="http://schemas.microsoft.com/office/drawing/2014/main" id="{E4D7A90A-E224-F0DB-6973-76D98FF2C876}"/>
            </a:ext>
          </a:extLst>
        </cdr:cNvPr>
        <cdr:cNvCxnSpPr/>
      </cdr:nvCxnSpPr>
      <cdr:spPr>
        <a:xfrm xmlns:a="http://schemas.openxmlformats.org/drawingml/2006/main" flipH="1">
          <a:off x="6333565" y="1449679"/>
          <a:ext cx="96819" cy="236668"/>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0.65108</cdr:x>
      <cdr:y>0.15858</cdr:y>
    </cdr:from>
    <cdr:to>
      <cdr:x>0.73569</cdr:x>
      <cdr:y>0.21393</cdr:y>
    </cdr:to>
    <cdr:sp macro="" textlink="">
      <cdr:nvSpPr>
        <cdr:cNvPr id="41" name="TextBox 1">
          <a:extLst xmlns:a="http://schemas.openxmlformats.org/drawingml/2006/main">
            <a:ext uri="{FF2B5EF4-FFF2-40B4-BE49-F238E27FC236}">
              <a16:creationId xmlns:a16="http://schemas.microsoft.com/office/drawing/2014/main" id="{8040F0A5-490A-BE87-D12F-5E3E629593C4}"/>
            </a:ext>
          </a:extLst>
        </cdr:cNvPr>
        <cdr:cNvSpPr txBox="1"/>
      </cdr:nvSpPr>
      <cdr:spPr>
        <a:xfrm xmlns:a="http://schemas.openxmlformats.org/drawingml/2006/main">
          <a:off x="5655833" y="870047"/>
          <a:ext cx="734956" cy="30367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50" kern="1200" dirty="0">
              <a:solidFill>
                <a:schemeClr val="tx1"/>
              </a:solidFill>
              <a:latin typeface="Arial" panose="020B0604020202020204" pitchFamily="34" charset="0"/>
              <a:cs typeface="Arial" panose="020B0604020202020204" pitchFamily="34" charset="0"/>
            </a:rPr>
            <a:t>Asian Financial Crisis</a:t>
          </a:r>
        </a:p>
      </cdr:txBody>
    </cdr:sp>
  </cdr:relSizeAnchor>
  <cdr:relSizeAnchor xmlns:cdr="http://schemas.openxmlformats.org/drawingml/2006/chartDrawing">
    <cdr:from>
      <cdr:x>0.69567</cdr:x>
      <cdr:y>0.25835</cdr:y>
    </cdr:from>
    <cdr:to>
      <cdr:x>0.70647</cdr:x>
      <cdr:y>0.28526</cdr:y>
    </cdr:to>
    <cdr:cxnSp macro="">
      <cdr:nvCxnSpPr>
        <cdr:cNvPr id="42" name="Straight Connector 41">
          <a:extLst xmlns:a="http://schemas.openxmlformats.org/drawingml/2006/main">
            <a:ext uri="{FF2B5EF4-FFF2-40B4-BE49-F238E27FC236}">
              <a16:creationId xmlns:a16="http://schemas.microsoft.com/office/drawing/2014/main" id="{0D10CCE5-B9D1-6268-10A1-40F1E5C79D09}"/>
            </a:ext>
          </a:extLst>
        </cdr:cNvPr>
        <cdr:cNvCxnSpPr/>
      </cdr:nvCxnSpPr>
      <cdr:spPr>
        <a:xfrm xmlns:a="http://schemas.openxmlformats.org/drawingml/2006/main">
          <a:off x="6043108" y="1417406"/>
          <a:ext cx="93831" cy="147619"/>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0.58387</cdr:x>
      <cdr:y>0.21393</cdr:y>
    </cdr:from>
    <cdr:to>
      <cdr:x>0.67461</cdr:x>
      <cdr:y>0.26928</cdr:y>
    </cdr:to>
    <cdr:sp macro="" textlink="">
      <cdr:nvSpPr>
        <cdr:cNvPr id="44" name="TextBox 1">
          <a:extLst xmlns:a="http://schemas.openxmlformats.org/drawingml/2006/main">
            <a:ext uri="{FF2B5EF4-FFF2-40B4-BE49-F238E27FC236}">
              <a16:creationId xmlns:a16="http://schemas.microsoft.com/office/drawing/2014/main" id="{D2623986-1121-213C-F954-FB004C8C9DA4}"/>
            </a:ext>
          </a:extLst>
        </cdr:cNvPr>
        <cdr:cNvSpPr txBox="1"/>
      </cdr:nvSpPr>
      <cdr:spPr>
        <a:xfrm xmlns:a="http://schemas.openxmlformats.org/drawingml/2006/main">
          <a:off x="5071932" y="1173724"/>
          <a:ext cx="788296" cy="30367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50" kern="1200" dirty="0">
              <a:solidFill>
                <a:schemeClr val="tx1"/>
              </a:solidFill>
              <a:latin typeface="Arial" panose="020B0604020202020204" pitchFamily="34" charset="0"/>
              <a:cs typeface="Arial" panose="020B0604020202020204" pitchFamily="34" charset="0"/>
            </a:rPr>
            <a:t>Japanese Stock Bubble</a:t>
          </a:r>
        </a:p>
      </cdr:txBody>
    </cdr:sp>
  </cdr:relSizeAnchor>
  <cdr:relSizeAnchor xmlns:cdr="http://schemas.openxmlformats.org/drawingml/2006/chartDrawing">
    <cdr:from>
      <cdr:x>0.63251</cdr:x>
      <cdr:y>0.31129</cdr:y>
    </cdr:from>
    <cdr:to>
      <cdr:x>0.64579</cdr:x>
      <cdr:y>0.34408</cdr:y>
    </cdr:to>
    <cdr:cxnSp macro="">
      <cdr:nvCxnSpPr>
        <cdr:cNvPr id="45" name="Straight Connector 44">
          <a:extLst xmlns:a="http://schemas.openxmlformats.org/drawingml/2006/main">
            <a:ext uri="{FF2B5EF4-FFF2-40B4-BE49-F238E27FC236}">
              <a16:creationId xmlns:a16="http://schemas.microsoft.com/office/drawing/2014/main" id="{7A9D3CE8-3F17-6099-36B3-B83DAF0FE481}"/>
            </a:ext>
          </a:extLst>
        </cdr:cNvPr>
        <cdr:cNvCxnSpPr/>
      </cdr:nvCxnSpPr>
      <cdr:spPr>
        <a:xfrm xmlns:a="http://schemas.openxmlformats.org/drawingml/2006/main">
          <a:off x="5494468" y="1707862"/>
          <a:ext cx="115346" cy="179892"/>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0.52582</cdr:x>
      <cdr:y>0.29509</cdr:y>
    </cdr:from>
    <cdr:to>
      <cdr:x>0.62455</cdr:x>
      <cdr:y>0.35044</cdr:y>
    </cdr:to>
    <cdr:sp macro="" textlink="">
      <cdr:nvSpPr>
        <cdr:cNvPr id="47" name="TextBox 1">
          <a:extLst xmlns:a="http://schemas.openxmlformats.org/drawingml/2006/main">
            <a:ext uri="{FF2B5EF4-FFF2-40B4-BE49-F238E27FC236}">
              <a16:creationId xmlns:a16="http://schemas.microsoft.com/office/drawing/2014/main" id="{D5601369-A7C7-F167-D13F-EC179CE67C79}"/>
            </a:ext>
          </a:extLst>
        </cdr:cNvPr>
        <cdr:cNvSpPr txBox="1"/>
      </cdr:nvSpPr>
      <cdr:spPr>
        <a:xfrm xmlns:a="http://schemas.openxmlformats.org/drawingml/2006/main">
          <a:off x="4567731" y="1618971"/>
          <a:ext cx="857623" cy="30367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50" kern="1200" dirty="0">
              <a:solidFill>
                <a:schemeClr val="tx1"/>
              </a:solidFill>
              <a:latin typeface="Arial" panose="020B0604020202020204" pitchFamily="34" charset="0"/>
              <a:cs typeface="Arial" panose="020B0604020202020204" pitchFamily="34" charset="0"/>
            </a:rPr>
            <a:t>Iranian Revolution</a:t>
          </a:r>
        </a:p>
      </cdr:txBody>
    </cdr:sp>
  </cdr:relSizeAnchor>
  <cdr:relSizeAnchor xmlns:cdr="http://schemas.openxmlformats.org/drawingml/2006/chartDrawing">
    <cdr:from>
      <cdr:x>0.57519</cdr:x>
      <cdr:y>0.37039</cdr:y>
    </cdr:from>
    <cdr:to>
      <cdr:x>0.57519</cdr:x>
      <cdr:y>0.42305</cdr:y>
    </cdr:to>
    <cdr:cxnSp macro="">
      <cdr:nvCxnSpPr>
        <cdr:cNvPr id="48" name="Straight Connector 47">
          <a:extLst xmlns:a="http://schemas.openxmlformats.org/drawingml/2006/main">
            <a:ext uri="{FF2B5EF4-FFF2-40B4-BE49-F238E27FC236}">
              <a16:creationId xmlns:a16="http://schemas.microsoft.com/office/drawing/2014/main" id="{7725DA56-521D-2BDE-02E3-3A70092EB93E}"/>
            </a:ext>
          </a:extLst>
        </cdr:cNvPr>
        <cdr:cNvCxnSpPr/>
      </cdr:nvCxnSpPr>
      <cdr:spPr>
        <a:xfrm xmlns:a="http://schemas.openxmlformats.org/drawingml/2006/main">
          <a:off x="4996543" y="2032129"/>
          <a:ext cx="0" cy="288919"/>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0.45565</cdr:x>
      <cdr:y>0.36068</cdr:y>
    </cdr:from>
    <cdr:to>
      <cdr:x>0.57519</cdr:x>
      <cdr:y>0.41603</cdr:y>
    </cdr:to>
    <cdr:sp macro="" textlink="">
      <cdr:nvSpPr>
        <cdr:cNvPr id="51" name="TextBox 1">
          <a:extLst xmlns:a="http://schemas.openxmlformats.org/drawingml/2006/main">
            <a:ext uri="{FF2B5EF4-FFF2-40B4-BE49-F238E27FC236}">
              <a16:creationId xmlns:a16="http://schemas.microsoft.com/office/drawing/2014/main" id="{F9A01675-5F3B-BC39-7771-08EE7D70E8DE}"/>
            </a:ext>
          </a:extLst>
        </cdr:cNvPr>
        <cdr:cNvSpPr txBox="1"/>
      </cdr:nvSpPr>
      <cdr:spPr>
        <a:xfrm xmlns:a="http://schemas.openxmlformats.org/drawingml/2006/main">
          <a:off x="3958131" y="1978823"/>
          <a:ext cx="1038412" cy="30367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50" kern="1200" dirty="0">
              <a:solidFill>
                <a:schemeClr val="tx1"/>
              </a:solidFill>
              <a:latin typeface="Arial" panose="020B0604020202020204" pitchFamily="34" charset="0"/>
              <a:cs typeface="Arial" panose="020B0604020202020204" pitchFamily="34" charset="0"/>
            </a:rPr>
            <a:t>1973 Stock Market Crash</a:t>
          </a:r>
        </a:p>
      </cdr:txBody>
    </cdr:sp>
  </cdr:relSizeAnchor>
  <cdr:relSizeAnchor xmlns:cdr="http://schemas.openxmlformats.org/drawingml/2006/chartDrawing">
    <cdr:from>
      <cdr:x>0.50903</cdr:x>
      <cdr:y>0.43054</cdr:y>
    </cdr:from>
    <cdr:to>
      <cdr:x>0.50903</cdr:x>
      <cdr:y>0.4577</cdr:y>
    </cdr:to>
    <cdr:cxnSp macro="">
      <cdr:nvCxnSpPr>
        <cdr:cNvPr id="52" name="Straight Connector 51">
          <a:extLst xmlns:a="http://schemas.openxmlformats.org/drawingml/2006/main">
            <a:ext uri="{FF2B5EF4-FFF2-40B4-BE49-F238E27FC236}">
              <a16:creationId xmlns:a16="http://schemas.microsoft.com/office/drawing/2014/main" id="{FA428E24-73F8-1ECE-641F-6D6B5544FD18}"/>
            </a:ext>
          </a:extLst>
        </cdr:cNvPr>
        <cdr:cNvCxnSpPr/>
      </cdr:nvCxnSpPr>
      <cdr:spPr>
        <a:xfrm xmlns:a="http://schemas.openxmlformats.org/drawingml/2006/main">
          <a:off x="4421863" y="2362114"/>
          <a:ext cx="0" cy="148986"/>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0.36692</cdr:x>
      <cdr:y>0.36068</cdr:y>
    </cdr:from>
    <cdr:to>
      <cdr:x>0.47919</cdr:x>
      <cdr:y>0.41603</cdr:y>
    </cdr:to>
    <cdr:sp macro="" textlink="">
      <cdr:nvSpPr>
        <cdr:cNvPr id="54" name="TextBox 1">
          <a:extLst xmlns:a="http://schemas.openxmlformats.org/drawingml/2006/main">
            <a:ext uri="{FF2B5EF4-FFF2-40B4-BE49-F238E27FC236}">
              <a16:creationId xmlns:a16="http://schemas.microsoft.com/office/drawing/2014/main" id="{17110607-084C-0019-C11D-6A4DC9D26570}"/>
            </a:ext>
          </a:extLst>
        </cdr:cNvPr>
        <cdr:cNvSpPr txBox="1"/>
      </cdr:nvSpPr>
      <cdr:spPr>
        <a:xfrm xmlns:a="http://schemas.openxmlformats.org/drawingml/2006/main">
          <a:off x="3187322" y="1978823"/>
          <a:ext cx="975325" cy="30367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50" b="0" kern="1200" dirty="0">
              <a:solidFill>
                <a:schemeClr val="tx1"/>
              </a:solidFill>
              <a:latin typeface="Arial" panose="020B0604020202020204" pitchFamily="34" charset="0"/>
              <a:cs typeface="Arial" panose="020B0604020202020204" pitchFamily="34" charset="0"/>
            </a:rPr>
            <a:t>Credit Crunch </a:t>
          </a:r>
        </a:p>
        <a:p xmlns:a="http://schemas.openxmlformats.org/drawingml/2006/main">
          <a:pPr algn="ctr"/>
          <a:r>
            <a:rPr lang="en-US" sz="1050" b="0" kern="1200" dirty="0">
              <a:solidFill>
                <a:schemeClr val="tx1"/>
              </a:solidFill>
              <a:latin typeface="Arial" panose="020B0604020202020204" pitchFamily="34" charset="0"/>
              <a:cs typeface="Arial" panose="020B0604020202020204" pitchFamily="34" charset="0"/>
            </a:rPr>
            <a:t>Bear Market</a:t>
          </a:r>
        </a:p>
      </cdr:txBody>
    </cdr:sp>
  </cdr:relSizeAnchor>
  <cdr:relSizeAnchor xmlns:cdr="http://schemas.openxmlformats.org/drawingml/2006/chartDrawing">
    <cdr:from>
      <cdr:x>0.42164</cdr:x>
      <cdr:y>0.46061</cdr:y>
    </cdr:from>
    <cdr:to>
      <cdr:x>0.44586</cdr:x>
      <cdr:y>0.48627</cdr:y>
    </cdr:to>
    <cdr:cxnSp macro="">
      <cdr:nvCxnSpPr>
        <cdr:cNvPr id="55" name="Straight Connector 54">
          <a:extLst xmlns:a="http://schemas.openxmlformats.org/drawingml/2006/main">
            <a:ext uri="{FF2B5EF4-FFF2-40B4-BE49-F238E27FC236}">
              <a16:creationId xmlns:a16="http://schemas.microsoft.com/office/drawing/2014/main" id="{E9914AE0-CB26-0068-D591-86669FD59532}"/>
            </a:ext>
          </a:extLst>
        </cdr:cNvPr>
        <cdr:cNvCxnSpPr/>
      </cdr:nvCxnSpPr>
      <cdr:spPr>
        <a:xfrm xmlns:a="http://schemas.openxmlformats.org/drawingml/2006/main">
          <a:off x="3662681" y="2527066"/>
          <a:ext cx="210456" cy="140788"/>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0.31562</cdr:x>
      <cdr:y>0.45885</cdr:y>
    </cdr:from>
    <cdr:to>
      <cdr:x>0.4279</cdr:x>
      <cdr:y>0.5142</cdr:y>
    </cdr:to>
    <cdr:sp macro="" textlink="">
      <cdr:nvSpPr>
        <cdr:cNvPr id="57" name="TextBox 1">
          <a:extLst xmlns:a="http://schemas.openxmlformats.org/drawingml/2006/main">
            <a:ext uri="{FF2B5EF4-FFF2-40B4-BE49-F238E27FC236}">
              <a16:creationId xmlns:a16="http://schemas.microsoft.com/office/drawing/2014/main" id="{E56D71DF-B73C-6CEE-28C0-DF6213DD91C3}"/>
            </a:ext>
          </a:extLst>
        </cdr:cNvPr>
        <cdr:cNvSpPr txBox="1"/>
      </cdr:nvSpPr>
      <cdr:spPr>
        <a:xfrm xmlns:a="http://schemas.openxmlformats.org/drawingml/2006/main">
          <a:off x="2741734" y="2517437"/>
          <a:ext cx="975325" cy="30367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50" b="0" kern="1200" dirty="0">
              <a:solidFill>
                <a:schemeClr val="tx1"/>
              </a:solidFill>
              <a:latin typeface="Arial" panose="020B0604020202020204" pitchFamily="34" charset="0"/>
              <a:cs typeface="Arial" panose="020B0604020202020204" pitchFamily="34" charset="0"/>
            </a:rPr>
            <a:t>1957 Recession</a:t>
          </a:r>
        </a:p>
      </cdr:txBody>
    </cdr:sp>
  </cdr:relSizeAnchor>
  <cdr:relSizeAnchor xmlns:cdr="http://schemas.openxmlformats.org/drawingml/2006/chartDrawing">
    <cdr:from>
      <cdr:x>0.37251</cdr:x>
      <cdr:y>0.53045</cdr:y>
    </cdr:from>
    <cdr:to>
      <cdr:x>0.37251</cdr:x>
      <cdr:y>0.54658</cdr:y>
    </cdr:to>
    <cdr:cxnSp macro="">
      <cdr:nvCxnSpPr>
        <cdr:cNvPr id="58" name="Straight Connector 57">
          <a:extLst xmlns:a="http://schemas.openxmlformats.org/drawingml/2006/main">
            <a:ext uri="{FF2B5EF4-FFF2-40B4-BE49-F238E27FC236}">
              <a16:creationId xmlns:a16="http://schemas.microsoft.com/office/drawing/2014/main" id="{8F5BB546-A65A-832F-37C4-747F41BBC3EB}"/>
            </a:ext>
          </a:extLst>
        </cdr:cNvPr>
        <cdr:cNvCxnSpPr/>
      </cdr:nvCxnSpPr>
      <cdr:spPr>
        <a:xfrm xmlns:a="http://schemas.openxmlformats.org/drawingml/2006/main">
          <a:off x="3235960" y="2910243"/>
          <a:ext cx="0" cy="88537"/>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0.27435</cdr:x>
      <cdr:y>0.52684</cdr:y>
    </cdr:from>
    <cdr:to>
      <cdr:x>0.36967</cdr:x>
      <cdr:y>0.58219</cdr:y>
    </cdr:to>
    <cdr:sp macro="" textlink="">
      <cdr:nvSpPr>
        <cdr:cNvPr id="60" name="TextBox 1">
          <a:extLst xmlns:a="http://schemas.openxmlformats.org/drawingml/2006/main">
            <a:ext uri="{FF2B5EF4-FFF2-40B4-BE49-F238E27FC236}">
              <a16:creationId xmlns:a16="http://schemas.microsoft.com/office/drawing/2014/main" id="{181DA8FD-E302-9F0D-CDF5-F087B4580ED1}"/>
            </a:ext>
          </a:extLst>
        </cdr:cNvPr>
        <cdr:cNvSpPr txBox="1"/>
      </cdr:nvSpPr>
      <cdr:spPr>
        <a:xfrm xmlns:a="http://schemas.openxmlformats.org/drawingml/2006/main">
          <a:off x="2383231" y="2890454"/>
          <a:ext cx="828055" cy="30367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50" b="0" kern="1200" dirty="0">
              <a:solidFill>
                <a:schemeClr val="tx1"/>
              </a:solidFill>
              <a:latin typeface="Arial" panose="020B0604020202020204" pitchFamily="34" charset="0"/>
              <a:cs typeface="Arial" panose="020B0604020202020204" pitchFamily="34" charset="0"/>
            </a:rPr>
            <a:t>Korean War</a:t>
          </a:r>
        </a:p>
      </cdr:txBody>
    </cdr:sp>
  </cdr:relSizeAnchor>
  <cdr:relSizeAnchor xmlns:cdr="http://schemas.openxmlformats.org/drawingml/2006/chartDrawing">
    <cdr:from>
      <cdr:x>0.32038</cdr:x>
      <cdr:y>0.59553</cdr:y>
    </cdr:from>
    <cdr:to>
      <cdr:x>0.32038</cdr:x>
      <cdr:y>0.6196</cdr:y>
    </cdr:to>
    <cdr:cxnSp macro="">
      <cdr:nvCxnSpPr>
        <cdr:cNvPr id="61" name="Straight Connector 60">
          <a:extLst xmlns:a="http://schemas.openxmlformats.org/drawingml/2006/main">
            <a:ext uri="{FF2B5EF4-FFF2-40B4-BE49-F238E27FC236}">
              <a16:creationId xmlns:a16="http://schemas.microsoft.com/office/drawing/2014/main" id="{EE96A8DD-E9AF-7A57-4A19-5B27D139EF8F}"/>
            </a:ext>
          </a:extLst>
        </cdr:cNvPr>
        <cdr:cNvCxnSpPr/>
      </cdr:nvCxnSpPr>
      <cdr:spPr>
        <a:xfrm xmlns:a="http://schemas.openxmlformats.org/drawingml/2006/main">
          <a:off x="2783115" y="3267295"/>
          <a:ext cx="0" cy="132079"/>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0.20501</cdr:x>
      <cdr:y>0.61388</cdr:y>
    </cdr:from>
    <cdr:to>
      <cdr:x>0.29749</cdr:x>
      <cdr:y>0.66923</cdr:y>
    </cdr:to>
    <cdr:sp macro="" textlink="">
      <cdr:nvSpPr>
        <cdr:cNvPr id="63" name="TextBox 1">
          <a:extLst xmlns:a="http://schemas.openxmlformats.org/drawingml/2006/main">
            <a:ext uri="{FF2B5EF4-FFF2-40B4-BE49-F238E27FC236}">
              <a16:creationId xmlns:a16="http://schemas.microsoft.com/office/drawing/2014/main" id="{184CF75E-516A-13D0-025C-90BF023ED83D}"/>
            </a:ext>
          </a:extLst>
        </cdr:cNvPr>
        <cdr:cNvSpPr txBox="1"/>
      </cdr:nvSpPr>
      <cdr:spPr>
        <a:xfrm xmlns:a="http://schemas.openxmlformats.org/drawingml/2006/main">
          <a:off x="1780888" y="3367973"/>
          <a:ext cx="803381" cy="30367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50" b="0" kern="1200" dirty="0">
              <a:solidFill>
                <a:schemeClr val="tx1"/>
              </a:solidFill>
              <a:latin typeface="Arial" panose="020B0604020202020204" pitchFamily="34" charset="0"/>
              <a:cs typeface="Arial" panose="020B0604020202020204" pitchFamily="34" charset="0"/>
            </a:rPr>
            <a:t>World War II</a:t>
          </a:r>
        </a:p>
      </cdr:txBody>
    </cdr:sp>
  </cdr:relSizeAnchor>
  <cdr:relSizeAnchor xmlns:cdr="http://schemas.openxmlformats.org/drawingml/2006/chartDrawing">
    <cdr:from>
      <cdr:x>0.25004</cdr:x>
      <cdr:y>0.68256</cdr:y>
    </cdr:from>
    <cdr:to>
      <cdr:x>0.25004</cdr:x>
      <cdr:y>0.70055</cdr:y>
    </cdr:to>
    <cdr:cxnSp macro="">
      <cdr:nvCxnSpPr>
        <cdr:cNvPr id="64" name="Straight Connector 63">
          <a:extLst xmlns:a="http://schemas.openxmlformats.org/drawingml/2006/main">
            <a:ext uri="{FF2B5EF4-FFF2-40B4-BE49-F238E27FC236}">
              <a16:creationId xmlns:a16="http://schemas.microsoft.com/office/drawing/2014/main" id="{A313FC36-9639-DC40-47CB-ECD73526CBC2}"/>
            </a:ext>
          </a:extLst>
        </cdr:cNvPr>
        <cdr:cNvCxnSpPr/>
      </cdr:nvCxnSpPr>
      <cdr:spPr>
        <a:xfrm xmlns:a="http://schemas.openxmlformats.org/drawingml/2006/main">
          <a:off x="2172064" y="3744814"/>
          <a:ext cx="0" cy="98697"/>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0.15614</cdr:x>
      <cdr:y>0.50902</cdr:y>
    </cdr:from>
    <cdr:to>
      <cdr:x>0.28888</cdr:x>
      <cdr:y>0.56437</cdr:y>
    </cdr:to>
    <cdr:sp macro="" textlink="">
      <cdr:nvSpPr>
        <cdr:cNvPr id="66" name="TextBox 1">
          <a:extLst xmlns:a="http://schemas.openxmlformats.org/drawingml/2006/main">
            <a:ext uri="{FF2B5EF4-FFF2-40B4-BE49-F238E27FC236}">
              <a16:creationId xmlns:a16="http://schemas.microsoft.com/office/drawing/2014/main" id="{F49DDE86-E293-F30B-AC74-3CB7B87B7E73}"/>
            </a:ext>
          </a:extLst>
        </cdr:cNvPr>
        <cdr:cNvSpPr txBox="1"/>
      </cdr:nvSpPr>
      <cdr:spPr>
        <a:xfrm xmlns:a="http://schemas.openxmlformats.org/drawingml/2006/main">
          <a:off x="1356360" y="2792672"/>
          <a:ext cx="1153074" cy="30367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50" kern="1200" dirty="0">
              <a:solidFill>
                <a:schemeClr val="tx1"/>
              </a:solidFill>
              <a:latin typeface="Arial" panose="020B0604020202020204" pitchFamily="34" charset="0"/>
              <a:cs typeface="Arial" panose="020B0604020202020204" pitchFamily="34" charset="0"/>
            </a:rPr>
            <a:t>Policy Recession of 37</a:t>
          </a:r>
        </a:p>
      </cdr:txBody>
    </cdr:sp>
  </cdr:relSizeAnchor>
  <cdr:relSizeAnchor xmlns:cdr="http://schemas.openxmlformats.org/drawingml/2006/chartDrawing">
    <cdr:from>
      <cdr:x>0.21011</cdr:x>
      <cdr:y>0.57674</cdr:y>
    </cdr:from>
    <cdr:to>
      <cdr:x>0.2203</cdr:x>
      <cdr:y>0.68468</cdr:y>
    </cdr:to>
    <cdr:cxnSp macro="">
      <cdr:nvCxnSpPr>
        <cdr:cNvPr id="67" name="Straight Connector 66">
          <a:extLst xmlns:a="http://schemas.openxmlformats.org/drawingml/2006/main">
            <a:ext uri="{FF2B5EF4-FFF2-40B4-BE49-F238E27FC236}">
              <a16:creationId xmlns:a16="http://schemas.microsoft.com/office/drawing/2014/main" id="{38A05EED-F023-3605-C816-08C6B7AD876E}"/>
            </a:ext>
          </a:extLst>
        </cdr:cNvPr>
        <cdr:cNvCxnSpPr/>
      </cdr:nvCxnSpPr>
      <cdr:spPr>
        <a:xfrm xmlns:a="http://schemas.openxmlformats.org/drawingml/2006/main" flipH="1">
          <a:off x="1825172" y="3164243"/>
          <a:ext cx="88537" cy="592183"/>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0.08977</cdr:x>
      <cdr:y>0.57089</cdr:y>
    </cdr:from>
    <cdr:to>
      <cdr:x>0.22251</cdr:x>
      <cdr:y>0.62624</cdr:y>
    </cdr:to>
    <cdr:sp macro="" textlink="">
      <cdr:nvSpPr>
        <cdr:cNvPr id="70" name="TextBox 1">
          <a:extLst xmlns:a="http://schemas.openxmlformats.org/drawingml/2006/main">
            <a:ext uri="{FF2B5EF4-FFF2-40B4-BE49-F238E27FC236}">
              <a16:creationId xmlns:a16="http://schemas.microsoft.com/office/drawing/2014/main" id="{450B9FED-B799-B3C3-D89F-B66B776FBB4B}"/>
            </a:ext>
          </a:extLst>
        </cdr:cNvPr>
        <cdr:cNvSpPr txBox="1"/>
      </cdr:nvSpPr>
      <cdr:spPr>
        <a:xfrm xmlns:a="http://schemas.openxmlformats.org/drawingml/2006/main">
          <a:off x="779823" y="3132146"/>
          <a:ext cx="1153074" cy="30367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50" kern="1200" dirty="0">
              <a:solidFill>
                <a:schemeClr val="tx1"/>
              </a:solidFill>
              <a:latin typeface="Arial" panose="020B0604020202020204" pitchFamily="34" charset="0"/>
              <a:cs typeface="Arial" panose="020B0604020202020204" pitchFamily="34" charset="0"/>
            </a:rPr>
            <a:t>The Great Depression</a:t>
          </a:r>
        </a:p>
      </cdr:txBody>
    </cdr:sp>
  </cdr:relSizeAnchor>
  <cdr:relSizeAnchor xmlns:cdr="http://schemas.openxmlformats.org/drawingml/2006/chartDrawing">
    <cdr:from>
      <cdr:x>0.14912</cdr:x>
      <cdr:y>0.6368</cdr:y>
    </cdr:from>
    <cdr:to>
      <cdr:x>0.15614</cdr:x>
      <cdr:y>0.67039</cdr:y>
    </cdr:to>
    <cdr:cxnSp macro="">
      <cdr:nvCxnSpPr>
        <cdr:cNvPr id="71" name="Straight Connector 70">
          <a:extLst xmlns:a="http://schemas.openxmlformats.org/drawingml/2006/main">
            <a:ext uri="{FF2B5EF4-FFF2-40B4-BE49-F238E27FC236}">
              <a16:creationId xmlns:a16="http://schemas.microsoft.com/office/drawing/2014/main" id="{92278AD5-0CC6-25A7-8129-AD9102246183}"/>
            </a:ext>
          </a:extLst>
        </cdr:cNvPr>
        <cdr:cNvCxnSpPr/>
      </cdr:nvCxnSpPr>
      <cdr:spPr>
        <a:xfrm xmlns:a="http://schemas.openxmlformats.org/drawingml/2006/main" flipH="1">
          <a:off x="1295400" y="3493717"/>
          <a:ext cx="60960" cy="184332"/>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0.34152</cdr:x>
      <cdr:y>0.59668</cdr:y>
    </cdr:from>
    <cdr:to>
      <cdr:x>0.4538</cdr:x>
      <cdr:y>0.65203</cdr:y>
    </cdr:to>
    <cdr:sp macro="" textlink="">
      <cdr:nvSpPr>
        <cdr:cNvPr id="73" name="TextBox 1">
          <a:extLst xmlns:a="http://schemas.openxmlformats.org/drawingml/2006/main">
            <a:ext uri="{FF2B5EF4-FFF2-40B4-BE49-F238E27FC236}">
              <a16:creationId xmlns:a16="http://schemas.microsoft.com/office/drawing/2014/main" id="{F5D452F2-316F-45D2-5995-712FBA857AB4}"/>
            </a:ext>
          </a:extLst>
        </cdr:cNvPr>
        <cdr:cNvSpPr txBox="1"/>
      </cdr:nvSpPr>
      <cdr:spPr>
        <a:xfrm xmlns:a="http://schemas.openxmlformats.org/drawingml/2006/main">
          <a:off x="2966706" y="3273631"/>
          <a:ext cx="975325" cy="30367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50" b="0" kern="1200" dirty="0">
              <a:solidFill>
                <a:schemeClr val="tx1"/>
              </a:solidFill>
              <a:latin typeface="Arial" panose="020B0604020202020204" pitchFamily="34" charset="0"/>
              <a:cs typeface="Arial" panose="020B0604020202020204" pitchFamily="34" charset="0"/>
            </a:rPr>
            <a:t>1953 Recession</a:t>
          </a:r>
        </a:p>
      </cdr:txBody>
    </cdr:sp>
  </cdr:relSizeAnchor>
  <cdr:relSizeAnchor xmlns:cdr="http://schemas.openxmlformats.org/drawingml/2006/chartDrawing">
    <cdr:from>
      <cdr:x>0.3533</cdr:x>
      <cdr:y>0.6159</cdr:y>
    </cdr:from>
    <cdr:to>
      <cdr:x>0.37368</cdr:x>
      <cdr:y>0.63071</cdr:y>
    </cdr:to>
    <cdr:cxnSp macro="">
      <cdr:nvCxnSpPr>
        <cdr:cNvPr id="75" name="Straight Connector 74">
          <a:extLst xmlns:a="http://schemas.openxmlformats.org/drawingml/2006/main">
            <a:ext uri="{FF2B5EF4-FFF2-40B4-BE49-F238E27FC236}">
              <a16:creationId xmlns:a16="http://schemas.microsoft.com/office/drawing/2014/main" id="{2D20D1B9-CB1E-814E-23EC-1AD2F48DE454}"/>
            </a:ext>
          </a:extLst>
        </cdr:cNvPr>
        <cdr:cNvCxnSpPr/>
      </cdr:nvCxnSpPr>
      <cdr:spPr>
        <a:xfrm xmlns:a="http://schemas.openxmlformats.org/drawingml/2006/main">
          <a:off x="3069046" y="3379055"/>
          <a:ext cx="177074" cy="81279"/>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cdr:x>
      <cdr:y>0.55038</cdr:y>
    </cdr:from>
    <cdr:to>
      <cdr:x>0.47919</cdr:x>
      <cdr:y>0.60574</cdr:y>
    </cdr:to>
    <cdr:sp macro="" textlink="">
      <cdr:nvSpPr>
        <cdr:cNvPr id="77" name="TextBox 1">
          <a:extLst xmlns:a="http://schemas.openxmlformats.org/drawingml/2006/main">
            <a:ext uri="{FF2B5EF4-FFF2-40B4-BE49-F238E27FC236}">
              <a16:creationId xmlns:a16="http://schemas.microsoft.com/office/drawing/2014/main" id="{D21D65EC-C492-4BAD-EDAD-4DA9A41D924B}"/>
            </a:ext>
          </a:extLst>
        </cdr:cNvPr>
        <cdr:cNvSpPr txBox="1"/>
      </cdr:nvSpPr>
      <cdr:spPr>
        <a:xfrm xmlns:a="http://schemas.openxmlformats.org/drawingml/2006/main">
          <a:off x="3474705" y="3019631"/>
          <a:ext cx="687942" cy="30367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50" b="0" kern="1200" dirty="0">
              <a:solidFill>
                <a:schemeClr val="tx1"/>
              </a:solidFill>
              <a:latin typeface="Arial" panose="020B0604020202020204" pitchFamily="34" charset="0"/>
              <a:cs typeface="Arial" panose="020B0604020202020204" pitchFamily="34" charset="0"/>
            </a:rPr>
            <a:t>Vietnam War</a:t>
          </a:r>
        </a:p>
      </cdr:txBody>
    </cdr:sp>
  </cdr:relSizeAnchor>
  <cdr:relSizeAnchor xmlns:cdr="http://schemas.openxmlformats.org/drawingml/2006/chartDrawing">
    <cdr:from>
      <cdr:x>0.43467</cdr:x>
      <cdr:y>0.52727</cdr:y>
    </cdr:from>
    <cdr:to>
      <cdr:x>0.4396</cdr:x>
      <cdr:y>0.55038</cdr:y>
    </cdr:to>
    <cdr:cxnSp macro="">
      <cdr:nvCxnSpPr>
        <cdr:cNvPr id="78" name="Straight Connector 77">
          <a:extLst xmlns:a="http://schemas.openxmlformats.org/drawingml/2006/main">
            <a:ext uri="{FF2B5EF4-FFF2-40B4-BE49-F238E27FC236}">
              <a16:creationId xmlns:a16="http://schemas.microsoft.com/office/drawing/2014/main" id="{1AA04B5F-9CB1-AF54-7E95-F9351D7C889B}"/>
            </a:ext>
          </a:extLst>
        </cdr:cNvPr>
        <cdr:cNvCxnSpPr>
          <a:endCxn xmlns:a="http://schemas.openxmlformats.org/drawingml/2006/main" id="77" idx="0"/>
        </cdr:cNvCxnSpPr>
      </cdr:nvCxnSpPr>
      <cdr:spPr>
        <a:xfrm xmlns:a="http://schemas.openxmlformats.org/drawingml/2006/main">
          <a:off x="3775891" y="2892826"/>
          <a:ext cx="42785" cy="126805"/>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0.45045</cdr:x>
      <cdr:y>0.50902</cdr:y>
    </cdr:from>
    <cdr:to>
      <cdr:x>0.52964</cdr:x>
      <cdr:y>0.56437</cdr:y>
    </cdr:to>
    <cdr:sp macro="" textlink="">
      <cdr:nvSpPr>
        <cdr:cNvPr id="83" name="TextBox 1">
          <a:extLst xmlns:a="http://schemas.openxmlformats.org/drawingml/2006/main">
            <a:ext uri="{FF2B5EF4-FFF2-40B4-BE49-F238E27FC236}">
              <a16:creationId xmlns:a16="http://schemas.microsoft.com/office/drawing/2014/main" id="{6A1A1868-9339-CA22-184D-19B404AA96E8}"/>
            </a:ext>
          </a:extLst>
        </cdr:cNvPr>
        <cdr:cNvSpPr txBox="1"/>
      </cdr:nvSpPr>
      <cdr:spPr>
        <a:xfrm xmlns:a="http://schemas.openxmlformats.org/drawingml/2006/main">
          <a:off x="3912952" y="2792672"/>
          <a:ext cx="687942" cy="30367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50" b="0" kern="1200" dirty="0">
              <a:solidFill>
                <a:schemeClr val="tx1"/>
              </a:solidFill>
              <a:latin typeface="Arial" panose="020B0604020202020204" pitchFamily="34" charset="0"/>
              <a:cs typeface="Arial" panose="020B0604020202020204" pitchFamily="34" charset="0"/>
            </a:rPr>
            <a:t>Nixon Shock</a:t>
          </a:r>
        </a:p>
      </cdr:txBody>
    </cdr:sp>
  </cdr:relSizeAnchor>
  <cdr:relSizeAnchor xmlns:cdr="http://schemas.openxmlformats.org/drawingml/2006/chartDrawing">
    <cdr:from>
      <cdr:x>0.47577</cdr:x>
      <cdr:y>0.5</cdr:y>
    </cdr:from>
    <cdr:to>
      <cdr:x>0.47919</cdr:x>
      <cdr:y>0.51787</cdr:y>
    </cdr:to>
    <cdr:cxnSp macro="">
      <cdr:nvCxnSpPr>
        <cdr:cNvPr id="84" name="Straight Connector 83">
          <a:extLst xmlns:a="http://schemas.openxmlformats.org/drawingml/2006/main">
            <a:ext uri="{FF2B5EF4-FFF2-40B4-BE49-F238E27FC236}">
              <a16:creationId xmlns:a16="http://schemas.microsoft.com/office/drawing/2014/main" id="{2ECFF967-3BCB-2DF6-D984-69FDD21C920A}"/>
            </a:ext>
          </a:extLst>
        </cdr:cNvPr>
        <cdr:cNvCxnSpPr/>
      </cdr:nvCxnSpPr>
      <cdr:spPr>
        <a:xfrm xmlns:a="http://schemas.openxmlformats.org/drawingml/2006/main">
          <a:off x="4132944" y="2743200"/>
          <a:ext cx="29703" cy="98049"/>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cdr:x>
      <cdr:y>0.50688</cdr:y>
    </cdr:from>
    <cdr:to>
      <cdr:x>0.61954</cdr:x>
      <cdr:y>0.56223</cdr:y>
    </cdr:to>
    <cdr:sp macro="" textlink="">
      <cdr:nvSpPr>
        <cdr:cNvPr id="86" name="TextBox 1">
          <a:extLst xmlns:a="http://schemas.openxmlformats.org/drawingml/2006/main">
            <a:ext uri="{FF2B5EF4-FFF2-40B4-BE49-F238E27FC236}">
              <a16:creationId xmlns:a16="http://schemas.microsoft.com/office/drawing/2014/main" id="{C6644771-1CCF-3869-F6E7-47236E666923}"/>
            </a:ext>
          </a:extLst>
        </cdr:cNvPr>
        <cdr:cNvSpPr txBox="1"/>
      </cdr:nvSpPr>
      <cdr:spPr>
        <a:xfrm xmlns:a="http://schemas.openxmlformats.org/drawingml/2006/main">
          <a:off x="4343400" y="2780932"/>
          <a:ext cx="1038412" cy="30367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50" kern="1200" dirty="0">
              <a:solidFill>
                <a:schemeClr val="tx1"/>
              </a:solidFill>
              <a:latin typeface="Arial" panose="020B0604020202020204" pitchFamily="34" charset="0"/>
              <a:cs typeface="Arial" panose="020B0604020202020204" pitchFamily="34" charset="0"/>
            </a:rPr>
            <a:t>Stagflation / Oil Embargo</a:t>
          </a:r>
        </a:p>
      </cdr:txBody>
    </cdr:sp>
  </cdr:relSizeAnchor>
  <cdr:relSizeAnchor xmlns:cdr="http://schemas.openxmlformats.org/drawingml/2006/chartDrawing">
    <cdr:from>
      <cdr:x>0.55998</cdr:x>
      <cdr:y>0.47367</cdr:y>
    </cdr:from>
    <cdr:to>
      <cdr:x>0.55998</cdr:x>
      <cdr:y>0.51801</cdr:y>
    </cdr:to>
    <cdr:cxnSp macro="">
      <cdr:nvCxnSpPr>
        <cdr:cNvPr id="87" name="Straight Connector 86">
          <a:extLst xmlns:a="http://schemas.openxmlformats.org/drawingml/2006/main">
            <a:ext uri="{FF2B5EF4-FFF2-40B4-BE49-F238E27FC236}">
              <a16:creationId xmlns:a16="http://schemas.microsoft.com/office/drawing/2014/main" id="{F0596A7C-EADB-6078-2280-A34776023CE1}"/>
            </a:ext>
          </a:extLst>
        </cdr:cNvPr>
        <cdr:cNvCxnSpPr/>
      </cdr:nvCxnSpPr>
      <cdr:spPr>
        <a:xfrm xmlns:a="http://schemas.openxmlformats.org/drawingml/2006/main">
          <a:off x="4864463" y="2598740"/>
          <a:ext cx="0" cy="243286"/>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0.57519</cdr:x>
      <cdr:y>0.43117</cdr:y>
    </cdr:from>
    <cdr:to>
      <cdr:x>0.67392</cdr:x>
      <cdr:y>0.48653</cdr:y>
    </cdr:to>
    <cdr:sp macro="" textlink="">
      <cdr:nvSpPr>
        <cdr:cNvPr id="93" name="TextBox 1">
          <a:extLst xmlns:a="http://schemas.openxmlformats.org/drawingml/2006/main">
            <a:ext uri="{FF2B5EF4-FFF2-40B4-BE49-F238E27FC236}">
              <a16:creationId xmlns:a16="http://schemas.microsoft.com/office/drawing/2014/main" id="{94CFA2C6-953A-201E-8E86-D9BF7073478D}"/>
            </a:ext>
          </a:extLst>
        </cdr:cNvPr>
        <cdr:cNvSpPr txBox="1"/>
      </cdr:nvSpPr>
      <cdr:spPr>
        <a:xfrm xmlns:a="http://schemas.openxmlformats.org/drawingml/2006/main">
          <a:off x="4996543" y="2365598"/>
          <a:ext cx="857623" cy="30367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50" kern="1200" dirty="0">
              <a:solidFill>
                <a:schemeClr val="tx1"/>
              </a:solidFill>
              <a:latin typeface="Arial" panose="020B0604020202020204" pitchFamily="34" charset="0"/>
              <a:cs typeface="Arial" panose="020B0604020202020204" pitchFamily="34" charset="0"/>
            </a:rPr>
            <a:t>Black Monday</a:t>
          </a:r>
        </a:p>
      </cdr:txBody>
    </cdr:sp>
  </cdr:relSizeAnchor>
  <cdr:relSizeAnchor xmlns:cdr="http://schemas.openxmlformats.org/drawingml/2006/chartDrawing">
    <cdr:from>
      <cdr:x>0.62879</cdr:x>
      <cdr:y>0.39282</cdr:y>
    </cdr:from>
    <cdr:to>
      <cdr:x>0.62879</cdr:x>
      <cdr:y>0.44255</cdr:y>
    </cdr:to>
    <cdr:cxnSp macro="">
      <cdr:nvCxnSpPr>
        <cdr:cNvPr id="94" name="Straight Connector 93">
          <a:extLst xmlns:a="http://schemas.openxmlformats.org/drawingml/2006/main">
            <a:ext uri="{FF2B5EF4-FFF2-40B4-BE49-F238E27FC236}">
              <a16:creationId xmlns:a16="http://schemas.microsoft.com/office/drawing/2014/main" id="{0B4639BC-8B2A-0169-A3E7-0C236A0E8EB7}"/>
            </a:ext>
          </a:extLst>
        </cdr:cNvPr>
        <cdr:cNvCxnSpPr/>
      </cdr:nvCxnSpPr>
      <cdr:spPr>
        <a:xfrm xmlns:a="http://schemas.openxmlformats.org/drawingml/2006/main">
          <a:off x="5462186" y="2155173"/>
          <a:ext cx="0" cy="272826"/>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0.63276</cdr:x>
      <cdr:y>0.38297</cdr:y>
    </cdr:from>
    <cdr:to>
      <cdr:x>0.68552</cdr:x>
      <cdr:y>0.42686</cdr:y>
    </cdr:to>
    <cdr:sp macro="" textlink="">
      <cdr:nvSpPr>
        <cdr:cNvPr id="97" name="TextBox 1">
          <a:extLst xmlns:a="http://schemas.openxmlformats.org/drawingml/2006/main">
            <a:ext uri="{FF2B5EF4-FFF2-40B4-BE49-F238E27FC236}">
              <a16:creationId xmlns:a16="http://schemas.microsoft.com/office/drawing/2014/main" id="{21075E4D-54F0-0ABF-DFFC-7B64B742114C}"/>
            </a:ext>
          </a:extLst>
        </cdr:cNvPr>
        <cdr:cNvSpPr txBox="1"/>
      </cdr:nvSpPr>
      <cdr:spPr>
        <a:xfrm xmlns:a="http://schemas.openxmlformats.org/drawingml/2006/main">
          <a:off x="5496649" y="2101154"/>
          <a:ext cx="458317" cy="24077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50" kern="1200" dirty="0">
              <a:solidFill>
                <a:schemeClr val="tx1"/>
              </a:solidFill>
              <a:latin typeface="Arial" panose="020B0604020202020204" pitchFamily="34" charset="0"/>
              <a:cs typeface="Arial" panose="020B0604020202020204" pitchFamily="34" charset="0"/>
            </a:rPr>
            <a:t>Gulf War</a:t>
          </a:r>
        </a:p>
      </cdr:txBody>
    </cdr:sp>
  </cdr:relSizeAnchor>
  <cdr:relSizeAnchor xmlns:cdr="http://schemas.openxmlformats.org/drawingml/2006/chartDrawing">
    <cdr:from>
      <cdr:x>0.65194</cdr:x>
      <cdr:y>0.36222</cdr:y>
    </cdr:from>
    <cdr:to>
      <cdr:x>0.65194</cdr:x>
      <cdr:y>0.38341</cdr:y>
    </cdr:to>
    <cdr:cxnSp macro="">
      <cdr:nvCxnSpPr>
        <cdr:cNvPr id="98" name="Straight Connector 97">
          <a:extLst xmlns:a="http://schemas.openxmlformats.org/drawingml/2006/main">
            <a:ext uri="{FF2B5EF4-FFF2-40B4-BE49-F238E27FC236}">
              <a16:creationId xmlns:a16="http://schemas.microsoft.com/office/drawing/2014/main" id="{79C6B0AE-D2F5-5937-807C-40A91A75CC84}"/>
            </a:ext>
          </a:extLst>
        </cdr:cNvPr>
        <cdr:cNvCxnSpPr/>
      </cdr:nvCxnSpPr>
      <cdr:spPr>
        <a:xfrm xmlns:a="http://schemas.openxmlformats.org/drawingml/2006/main">
          <a:off x="5663255" y="1987262"/>
          <a:ext cx="0" cy="116291"/>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0.02741</cdr:x>
      <cdr:y>0.83333</cdr:y>
    </cdr:from>
    <cdr:to>
      <cdr:x>0.13268</cdr:x>
      <cdr:y>1</cdr:y>
    </cdr:to>
    <cdr:sp macro="" textlink="">
      <cdr:nvSpPr>
        <cdr:cNvPr id="2" name="TextBox 1">
          <a:extLst xmlns:a="http://schemas.openxmlformats.org/drawingml/2006/main">
            <a:ext uri="{FF2B5EF4-FFF2-40B4-BE49-F238E27FC236}">
              <a16:creationId xmlns:a16="http://schemas.microsoft.com/office/drawing/2014/main" id="{652050EB-51D6-4511-ED67-49311DB9F08E}"/>
            </a:ext>
          </a:extLst>
        </cdr:cNvPr>
        <cdr:cNvSpPr txBox="1"/>
      </cdr:nvSpPr>
      <cdr:spPr>
        <a:xfrm xmlns:a="http://schemas.openxmlformats.org/drawingml/2006/main">
          <a:off x="238126" y="5369712"/>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kern="1200" dirty="0"/>
        </a:p>
      </cdr:txBody>
    </cdr:sp>
  </cdr:relSizeAnchor>
  <cdr:relSizeAnchor xmlns:cdr="http://schemas.openxmlformats.org/drawingml/2006/chartDrawing">
    <cdr:from>
      <cdr:x>0</cdr:x>
      <cdr:y>0.95834</cdr:y>
    </cdr:from>
    <cdr:to>
      <cdr:x>0.71272</cdr:x>
      <cdr:y>1</cdr:y>
    </cdr:to>
    <cdr:sp macro="" textlink="">
      <cdr:nvSpPr>
        <cdr:cNvPr id="3" name="TextBox 2">
          <a:extLst xmlns:a="http://schemas.openxmlformats.org/drawingml/2006/main">
            <a:ext uri="{FF2B5EF4-FFF2-40B4-BE49-F238E27FC236}">
              <a16:creationId xmlns:a16="http://schemas.microsoft.com/office/drawing/2014/main" id="{9D00CF07-095F-FAA7-9CC7-4E81B0E439AB}"/>
            </a:ext>
          </a:extLst>
        </cdr:cNvPr>
        <cdr:cNvSpPr txBox="1"/>
      </cdr:nvSpPr>
      <cdr:spPr>
        <a:xfrm xmlns:a="http://schemas.openxmlformats.org/drawingml/2006/main">
          <a:off x="0" y="5257825"/>
          <a:ext cx="6191256" cy="22857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marL="0" marR="0" lvl="0" indent="0" defTabSz="914400" rtl="0" eaLnBrk="1" fontAlgn="auto" latinLnBrk="0" hangingPunct="1">
            <a:lnSpc>
              <a:spcPct val="100000"/>
            </a:lnSpc>
            <a:spcBef>
              <a:spcPts val="0"/>
            </a:spcBef>
            <a:spcAft>
              <a:spcPts val="0"/>
            </a:spcAft>
            <a:buClrTx/>
            <a:buSzTx/>
            <a:buFontTx/>
            <a:buNone/>
            <a:tabLst/>
            <a:defRPr/>
          </a:pPr>
          <a:r>
            <a:rPr lang="en-US" sz="800" i="1" dirty="0">
              <a:effectLst/>
              <a:latin typeface="Arial" panose="020B0604020202020204" pitchFamily="34" charset="0"/>
              <a:ea typeface="+mn-ea"/>
              <a:cs typeface="Arial" panose="020B0604020202020204" pitchFamily="34" charset="0"/>
            </a:rPr>
            <a:t>Source: Morningstar.</a:t>
          </a:r>
          <a:r>
            <a:rPr lang="en-US" sz="800" i="1" baseline="0" dirty="0">
              <a:effectLst/>
              <a:latin typeface="Arial" panose="020B0604020202020204" pitchFamily="34" charset="0"/>
              <a:ea typeface="+mn-ea"/>
              <a:cs typeface="Arial" panose="020B0604020202020204" pitchFamily="34" charset="0"/>
            </a:rPr>
            <a:t> As of</a:t>
          </a:r>
          <a:r>
            <a:rPr lang="en-US" sz="800" i="1" dirty="0">
              <a:effectLst/>
              <a:latin typeface="Arial" panose="020B0604020202020204" pitchFamily="34" charset="0"/>
              <a:ea typeface="+mn-ea"/>
              <a:cs typeface="Arial" panose="020B0604020202020204" pitchFamily="34" charset="0"/>
            </a:rPr>
            <a:t> December 31, 2024. S&amp;P 500 total returns from January 1, 1988 - December 31, 2024</a:t>
          </a:r>
          <a:endParaRPr lang="en-US" sz="800" dirty="0">
            <a:effectLst/>
            <a:latin typeface="Arial" panose="020B0604020202020204" pitchFamily="34" charset="0"/>
            <a:cs typeface="Arial" panose="020B0604020202020204" pitchFamily="34" charset="0"/>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5.75586E-7</cdr:x>
      <cdr:y>0.93194</cdr:y>
    </cdr:from>
    <cdr:to>
      <cdr:x>0.98441</cdr:x>
      <cdr:y>0.97308</cdr:y>
    </cdr:to>
    <cdr:sp macro="" textlink="">
      <cdr:nvSpPr>
        <cdr:cNvPr id="2" name="TextBox 1">
          <a:extLst xmlns:a="http://schemas.openxmlformats.org/drawingml/2006/main">
            <a:ext uri="{FF2B5EF4-FFF2-40B4-BE49-F238E27FC236}">
              <a16:creationId xmlns:a16="http://schemas.microsoft.com/office/drawing/2014/main" id="{B6A4A6E5-71A2-7ADE-C7CC-879E06CDCB31}"/>
            </a:ext>
          </a:extLst>
        </cdr:cNvPr>
        <cdr:cNvSpPr txBox="1"/>
      </cdr:nvSpPr>
      <cdr:spPr>
        <a:xfrm xmlns:a="http://schemas.openxmlformats.org/drawingml/2006/main">
          <a:off x="5" y="5112995"/>
          <a:ext cx="8551373" cy="22570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lvl="0" rtl="0">
            <a:defRPr/>
          </a:pPr>
          <a:r>
            <a:rPr lang="en-US" sz="800" i="1" dirty="0">
              <a:latin typeface="Arial" panose="020B0604020202020204" pitchFamily="34" charset="0"/>
              <a:cs typeface="Arial" panose="020B0604020202020204" pitchFamily="34" charset="0"/>
            </a:rPr>
            <a:t>Sources: Morningstar, University of Michigan, National Bureau of Economic Research. </a:t>
          </a:r>
          <a:r>
            <a:rPr lang="en-US" sz="800" i="1" dirty="0">
              <a:effectLst/>
              <a:latin typeface="Arial" panose="020B0604020202020204" pitchFamily="34" charset="0"/>
              <a:ea typeface="+mn-ea"/>
              <a:cs typeface="Arial" panose="020B0604020202020204" pitchFamily="34" charset="0"/>
            </a:rPr>
            <a:t>As of December</a:t>
          </a:r>
          <a:r>
            <a:rPr lang="en-US" sz="800" i="1" baseline="0" dirty="0">
              <a:effectLst/>
              <a:latin typeface="Arial" panose="020B0604020202020204" pitchFamily="34" charset="0"/>
              <a:ea typeface="+mn-ea"/>
              <a:cs typeface="Arial" panose="020B0604020202020204" pitchFamily="34" charset="0"/>
            </a:rPr>
            <a:t> 31, 2024</a:t>
          </a:r>
          <a:r>
            <a:rPr lang="en-US" sz="800" i="1" dirty="0">
              <a:effectLst/>
              <a:latin typeface="Arial" panose="020B0604020202020204" pitchFamily="34" charset="0"/>
              <a:ea typeface="+mn-ea"/>
              <a:cs typeface="Arial" panose="020B0604020202020204" pitchFamily="34" charset="0"/>
            </a:rPr>
            <a:t>. S&amp;P 500 returns are total returns</a:t>
          </a:r>
          <a:r>
            <a:rPr lang="en-US" sz="800" i="1" dirty="0">
              <a:latin typeface="Arial" panose="020B0604020202020204" pitchFamily="34" charset="0"/>
              <a:cs typeface="Arial" panose="020B0604020202020204" pitchFamily="34" charset="0"/>
            </a:rPr>
            <a:t>. </a:t>
          </a:r>
          <a:endParaRPr lang="en-US" sz="800" kern="1200"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0.17969</cdr:x>
      <cdr:y>0.75558</cdr:y>
    </cdr:from>
    <cdr:to>
      <cdr:x>0.63035</cdr:x>
      <cdr:y>0.89021</cdr:y>
    </cdr:to>
    <cdr:sp macro="" textlink="">
      <cdr:nvSpPr>
        <cdr:cNvPr id="3" name="TextBox 2">
          <a:extLst xmlns:a="http://schemas.openxmlformats.org/drawingml/2006/main">
            <a:ext uri="{FF2B5EF4-FFF2-40B4-BE49-F238E27FC236}">
              <a16:creationId xmlns:a16="http://schemas.microsoft.com/office/drawing/2014/main" id="{BE19CD6D-5AEF-3AD2-CFEE-05610B7EDD96}"/>
            </a:ext>
          </a:extLst>
        </cdr:cNvPr>
        <cdr:cNvSpPr txBox="1"/>
      </cdr:nvSpPr>
      <cdr:spPr>
        <a:xfrm xmlns:a="http://schemas.openxmlformats.org/drawingml/2006/main">
          <a:off x="1560966" y="4145417"/>
          <a:ext cx="3914793" cy="73863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indent="0" algn="l" defTabSz="457200" rtl="0" eaLnBrk="1" latinLnBrk="0" hangingPunct="1">
            <a:defRPr sz="1800" kern="1200">
              <a:solidFill>
                <a:schemeClr val="tx1"/>
              </a:solidFill>
              <a:latin typeface="+mn-lt"/>
              <a:ea typeface="+mn-ea"/>
              <a:cs typeface="+mn-cs"/>
            </a:defRPr>
          </a:lvl1pPr>
          <a:lvl2pPr marL="457200" indent="0" algn="l" defTabSz="457200" rtl="0" eaLnBrk="1" latinLnBrk="0" hangingPunct="1">
            <a:defRPr sz="1800" kern="1200">
              <a:solidFill>
                <a:schemeClr val="tx1"/>
              </a:solidFill>
              <a:latin typeface="+mn-lt"/>
              <a:ea typeface="+mn-ea"/>
              <a:cs typeface="+mn-cs"/>
            </a:defRPr>
          </a:lvl2pPr>
          <a:lvl3pPr marL="914400" indent="0" algn="l" defTabSz="457200" rtl="0" eaLnBrk="1" latinLnBrk="0" hangingPunct="1">
            <a:defRPr sz="1800" kern="1200">
              <a:solidFill>
                <a:schemeClr val="tx1"/>
              </a:solidFill>
              <a:latin typeface="+mn-lt"/>
              <a:ea typeface="+mn-ea"/>
              <a:cs typeface="+mn-cs"/>
            </a:defRPr>
          </a:lvl3pPr>
          <a:lvl4pPr marL="1371600" indent="0" algn="l" defTabSz="457200" rtl="0" eaLnBrk="1" latinLnBrk="0" hangingPunct="1">
            <a:defRPr sz="1800" kern="1200">
              <a:solidFill>
                <a:schemeClr val="tx1"/>
              </a:solidFill>
              <a:latin typeface="+mn-lt"/>
              <a:ea typeface="+mn-ea"/>
              <a:cs typeface="+mn-cs"/>
            </a:defRPr>
          </a:lvl4pPr>
          <a:lvl5pPr marL="1828800" indent="0" algn="l" defTabSz="457200" rtl="0" eaLnBrk="1" latinLnBrk="0" hangingPunct="1">
            <a:defRPr sz="1800" kern="1200">
              <a:solidFill>
                <a:schemeClr val="tx1"/>
              </a:solidFill>
              <a:latin typeface="+mn-lt"/>
              <a:ea typeface="+mn-ea"/>
              <a:cs typeface="+mn-cs"/>
            </a:defRPr>
          </a:lvl5pPr>
          <a:lvl6pPr marL="2286000" indent="0" algn="l" defTabSz="457200" rtl="0" eaLnBrk="1" latinLnBrk="0" hangingPunct="1">
            <a:defRPr sz="1800" kern="1200">
              <a:solidFill>
                <a:schemeClr val="tx1"/>
              </a:solidFill>
              <a:latin typeface="+mn-lt"/>
              <a:ea typeface="+mn-ea"/>
              <a:cs typeface="+mn-cs"/>
            </a:defRPr>
          </a:lvl6pPr>
          <a:lvl7pPr marL="2743200" indent="0" algn="l" defTabSz="457200" rtl="0" eaLnBrk="1" latinLnBrk="0" hangingPunct="1">
            <a:defRPr sz="1800" kern="1200">
              <a:solidFill>
                <a:schemeClr val="tx1"/>
              </a:solidFill>
              <a:latin typeface="+mn-lt"/>
              <a:ea typeface="+mn-ea"/>
              <a:cs typeface="+mn-cs"/>
            </a:defRPr>
          </a:lvl7pPr>
          <a:lvl8pPr marL="3200400" indent="0" algn="l" defTabSz="457200" rtl="0" eaLnBrk="1" latinLnBrk="0" hangingPunct="1">
            <a:defRPr sz="1800" kern="1200">
              <a:solidFill>
                <a:schemeClr val="tx1"/>
              </a:solidFill>
              <a:latin typeface="+mn-lt"/>
              <a:ea typeface="+mn-ea"/>
              <a:cs typeface="+mn-cs"/>
            </a:defRPr>
          </a:lvl8pPr>
          <a:lvl9pPr marL="3657600" indent="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400" dirty="0">
              <a:solidFill>
                <a:srgbClr val="009CDE"/>
              </a:solidFill>
              <a:latin typeface="Arial" panose="020B0604020202020204" pitchFamily="34" charset="0"/>
              <a:cs typeface="Arial" panose="020B0604020202020204" pitchFamily="34" charset="0"/>
            </a:rPr>
            <a:t>On average, market outcomes are 14.8% higher when investing as pessimism prevails vs when optimism thrives.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B158E0-AB72-441C-A785-89DF5F1A2539}" type="datetimeFigureOut">
              <a:rPr lang="en-US" smtClean="0"/>
              <a:t>4/8/2025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FE4064-D8EE-44B1-8FAC-B221924899EB}" type="slidenum">
              <a:rPr lang="en-US" smtClean="0"/>
              <a:t>‹#›</a:t>
            </a:fld>
            <a:endParaRPr lang="en-US" dirty="0"/>
          </a:p>
        </p:txBody>
      </p:sp>
    </p:spTree>
    <p:extLst>
      <p:ext uri="{BB962C8B-B14F-4D97-AF65-F5344CB8AC3E}">
        <p14:creationId xmlns:p14="http://schemas.microsoft.com/office/powerpoint/2010/main" val="1949622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FE4064-D8EE-44B1-8FAC-B221924899EB}" type="slidenum">
              <a:rPr lang="en-US" smtClean="0"/>
              <a:t>6</a:t>
            </a:fld>
            <a:endParaRPr lang="en-US" dirty="0"/>
          </a:p>
        </p:txBody>
      </p:sp>
    </p:spTree>
    <p:extLst>
      <p:ext uri="{BB962C8B-B14F-4D97-AF65-F5344CB8AC3E}">
        <p14:creationId xmlns:p14="http://schemas.microsoft.com/office/powerpoint/2010/main" val="3265155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FE4064-D8EE-44B1-8FAC-B221924899EB}" type="slidenum">
              <a:rPr lang="en-US" smtClean="0"/>
              <a:t>7</a:t>
            </a:fld>
            <a:endParaRPr lang="en-US" dirty="0"/>
          </a:p>
        </p:txBody>
      </p:sp>
    </p:spTree>
    <p:extLst>
      <p:ext uri="{BB962C8B-B14F-4D97-AF65-F5344CB8AC3E}">
        <p14:creationId xmlns:p14="http://schemas.microsoft.com/office/powerpoint/2010/main" val="3840653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FE4064-D8EE-44B1-8FAC-B221924899EB}" type="slidenum">
              <a:rPr lang="en-US" smtClean="0"/>
              <a:t>11</a:t>
            </a:fld>
            <a:endParaRPr lang="en-US" dirty="0"/>
          </a:p>
        </p:txBody>
      </p:sp>
    </p:spTree>
    <p:extLst>
      <p:ext uri="{BB962C8B-B14F-4D97-AF65-F5344CB8AC3E}">
        <p14:creationId xmlns:p14="http://schemas.microsoft.com/office/powerpoint/2010/main" val="4234430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FE4064-D8EE-44B1-8FAC-B221924899EB}" type="slidenum">
              <a:rPr lang="en-US" smtClean="0"/>
              <a:t>12</a:t>
            </a:fld>
            <a:endParaRPr lang="en-US" dirty="0"/>
          </a:p>
        </p:txBody>
      </p:sp>
    </p:spTree>
    <p:extLst>
      <p:ext uri="{BB962C8B-B14F-4D97-AF65-F5344CB8AC3E}">
        <p14:creationId xmlns:p14="http://schemas.microsoft.com/office/powerpoint/2010/main" val="1703984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FE4064-D8EE-44B1-8FAC-B221924899EB}" type="slidenum">
              <a:rPr lang="en-US" smtClean="0"/>
              <a:t>15</a:t>
            </a:fld>
            <a:endParaRPr lang="en-US" dirty="0"/>
          </a:p>
        </p:txBody>
      </p:sp>
    </p:spTree>
    <p:extLst>
      <p:ext uri="{BB962C8B-B14F-4D97-AF65-F5344CB8AC3E}">
        <p14:creationId xmlns:p14="http://schemas.microsoft.com/office/powerpoint/2010/main" val="3173798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FE4064-D8EE-44B1-8FAC-B221924899EB}" type="slidenum">
              <a:rPr lang="en-US" smtClean="0"/>
              <a:t>16</a:t>
            </a:fld>
            <a:endParaRPr lang="en-US" dirty="0"/>
          </a:p>
        </p:txBody>
      </p:sp>
    </p:spTree>
    <p:extLst>
      <p:ext uri="{BB962C8B-B14F-4D97-AF65-F5344CB8AC3E}">
        <p14:creationId xmlns:p14="http://schemas.microsoft.com/office/powerpoint/2010/main" val="2074016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C3D83E45-7453-4648-906A-6B873D0BA678}"/>
              </a:ext>
            </a:extLst>
          </p:cNvPr>
          <p:cNvSpPr/>
          <p:nvPr userDrawn="1"/>
        </p:nvSpPr>
        <p:spPr>
          <a:xfrm rot="10800000" flipH="1">
            <a:off x="874778" y="6611"/>
            <a:ext cx="8277687" cy="6844778"/>
          </a:xfrm>
          <a:custGeom>
            <a:avLst/>
            <a:gdLst>
              <a:gd name="connsiteX0" fmla="*/ 0 w 7132320"/>
              <a:gd name="connsiteY0" fmla="*/ 6858000 h 6878320"/>
              <a:gd name="connsiteX1" fmla="*/ 5191760 w 7132320"/>
              <a:gd name="connsiteY1" fmla="*/ 0 h 6878320"/>
              <a:gd name="connsiteX2" fmla="*/ 7132320 w 7132320"/>
              <a:gd name="connsiteY2" fmla="*/ 0 h 6878320"/>
              <a:gd name="connsiteX3" fmla="*/ 7132320 w 7132320"/>
              <a:gd name="connsiteY3" fmla="*/ 6878320 h 6878320"/>
              <a:gd name="connsiteX4" fmla="*/ 7122160 w 7132320"/>
              <a:gd name="connsiteY4" fmla="*/ 6878320 h 6878320"/>
              <a:gd name="connsiteX0" fmla="*/ 0 w 7132320"/>
              <a:gd name="connsiteY0" fmla="*/ 6886281 h 6886281"/>
              <a:gd name="connsiteX1" fmla="*/ 5191760 w 7132320"/>
              <a:gd name="connsiteY1" fmla="*/ 0 h 6886281"/>
              <a:gd name="connsiteX2" fmla="*/ 7132320 w 7132320"/>
              <a:gd name="connsiteY2" fmla="*/ 0 h 6886281"/>
              <a:gd name="connsiteX3" fmla="*/ 7132320 w 7132320"/>
              <a:gd name="connsiteY3" fmla="*/ 6878320 h 6886281"/>
              <a:gd name="connsiteX4" fmla="*/ 7122160 w 7132320"/>
              <a:gd name="connsiteY4" fmla="*/ 6878320 h 6886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2320" h="6886281">
                <a:moveTo>
                  <a:pt x="0" y="6886281"/>
                </a:moveTo>
                <a:lnTo>
                  <a:pt x="5191760" y="0"/>
                </a:lnTo>
                <a:lnTo>
                  <a:pt x="7132320" y="0"/>
                </a:lnTo>
                <a:lnTo>
                  <a:pt x="7132320" y="6878320"/>
                </a:lnTo>
                <a:lnTo>
                  <a:pt x="7122160" y="6878320"/>
                </a:lnTo>
              </a:path>
            </a:pathLst>
          </a:custGeom>
          <a:solidFill>
            <a:schemeClr val="bg1">
              <a:lumMod val="85000"/>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a:extLst>
              <a:ext uri="{FF2B5EF4-FFF2-40B4-BE49-F238E27FC236}">
                <a16:creationId xmlns:a16="http://schemas.microsoft.com/office/drawing/2014/main" id="{72D1646C-6A5D-3E4D-97D4-D7B4E8FDCBCB}"/>
              </a:ext>
            </a:extLst>
          </p:cNvPr>
          <p:cNvSpPr/>
          <p:nvPr userDrawn="1"/>
        </p:nvSpPr>
        <p:spPr>
          <a:xfrm flipH="1">
            <a:off x="3118104" y="-21670"/>
            <a:ext cx="6025896" cy="6847413"/>
          </a:xfrm>
          <a:custGeom>
            <a:avLst/>
            <a:gdLst>
              <a:gd name="connsiteX0" fmla="*/ 6011056 w 6011056"/>
              <a:gd name="connsiteY0" fmla="*/ 29980 h 6910465"/>
              <a:gd name="connsiteX1" fmla="*/ 899410 w 6011056"/>
              <a:gd name="connsiteY1" fmla="*/ 6910465 h 6910465"/>
              <a:gd name="connsiteX2" fmla="*/ 0 w 6011056"/>
              <a:gd name="connsiteY2" fmla="*/ 6910465 h 6910465"/>
              <a:gd name="connsiteX3" fmla="*/ 0 w 6011056"/>
              <a:gd name="connsiteY3" fmla="*/ 0 h 6910465"/>
              <a:gd name="connsiteX4" fmla="*/ 6011056 w 6011056"/>
              <a:gd name="connsiteY4" fmla="*/ 29980 h 6910465"/>
              <a:gd name="connsiteX0" fmla="*/ 6023248 w 6023248"/>
              <a:gd name="connsiteY0" fmla="*/ 5371 h 6910465"/>
              <a:gd name="connsiteX1" fmla="*/ 899410 w 6023248"/>
              <a:gd name="connsiteY1" fmla="*/ 6910465 h 6910465"/>
              <a:gd name="connsiteX2" fmla="*/ 0 w 6023248"/>
              <a:gd name="connsiteY2" fmla="*/ 6910465 h 6910465"/>
              <a:gd name="connsiteX3" fmla="*/ 0 w 6023248"/>
              <a:gd name="connsiteY3" fmla="*/ 0 h 6910465"/>
              <a:gd name="connsiteX4" fmla="*/ 6023248 w 6023248"/>
              <a:gd name="connsiteY4" fmla="*/ 5371 h 6910465"/>
              <a:gd name="connsiteX0" fmla="*/ 6023248 w 6023248"/>
              <a:gd name="connsiteY0" fmla="*/ 5371 h 6910465"/>
              <a:gd name="connsiteX1" fmla="*/ 21586 w 6023248"/>
              <a:gd name="connsiteY1" fmla="*/ 6910465 h 6910465"/>
              <a:gd name="connsiteX2" fmla="*/ 0 w 6023248"/>
              <a:gd name="connsiteY2" fmla="*/ 6910465 h 6910465"/>
              <a:gd name="connsiteX3" fmla="*/ 0 w 6023248"/>
              <a:gd name="connsiteY3" fmla="*/ 0 h 6910465"/>
              <a:gd name="connsiteX4" fmla="*/ 6023248 w 6023248"/>
              <a:gd name="connsiteY4" fmla="*/ 5371 h 6910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3248" h="6910465">
                <a:moveTo>
                  <a:pt x="6023248" y="5371"/>
                </a:moveTo>
                <a:lnTo>
                  <a:pt x="21586" y="6910465"/>
                </a:lnTo>
                <a:lnTo>
                  <a:pt x="0" y="6910465"/>
                </a:lnTo>
                <a:lnTo>
                  <a:pt x="0" y="0"/>
                </a:lnTo>
                <a:lnTo>
                  <a:pt x="6023248" y="5371"/>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
        <p:nvSpPr>
          <p:cNvPr id="11" name="Round Same Side Corner Rectangle 10">
            <a:extLst>
              <a:ext uri="{FF2B5EF4-FFF2-40B4-BE49-F238E27FC236}">
                <a16:creationId xmlns:a16="http://schemas.microsoft.com/office/drawing/2014/main" id="{3F09D578-CCC3-3D41-90DB-6E4EF3E751D2}"/>
              </a:ext>
            </a:extLst>
          </p:cNvPr>
          <p:cNvSpPr/>
          <p:nvPr userDrawn="1"/>
        </p:nvSpPr>
        <p:spPr>
          <a:xfrm rot="16200000">
            <a:off x="4728880" y="412326"/>
            <a:ext cx="1792455" cy="7054724"/>
          </a:xfrm>
          <a:prstGeom prst="round2SameRect">
            <a:avLst>
              <a:gd name="adj1" fmla="val 5994"/>
              <a:gd name="adj2" fmla="val 0"/>
            </a:avLst>
          </a:prstGeom>
          <a:solidFill>
            <a:schemeClr val="accent2">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2446051" y="3466703"/>
            <a:ext cx="6176452" cy="486376"/>
          </a:xfrm>
        </p:spPr>
        <p:txBody>
          <a:bodyPr anchor="t" anchorCtr="0">
            <a:normAutofit/>
          </a:bodyPr>
          <a:lstStyle>
            <a:lvl1pPr algn="l">
              <a:defRPr sz="24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2446050" y="4013743"/>
            <a:ext cx="6160069" cy="486377"/>
          </a:xfrm>
        </p:spPr>
        <p:txBody>
          <a:bodyPr anchor="t" anchorCtr="0">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4" name="Straight Connector 13">
            <a:extLst>
              <a:ext uri="{FF2B5EF4-FFF2-40B4-BE49-F238E27FC236}">
                <a16:creationId xmlns:a16="http://schemas.microsoft.com/office/drawing/2014/main" id="{40F6AB29-284B-6C47-B576-0620AA7B7B65}"/>
              </a:ext>
            </a:extLst>
          </p:cNvPr>
          <p:cNvCxnSpPr>
            <a:cxnSpLocks/>
          </p:cNvCxnSpPr>
          <p:nvPr userDrawn="1"/>
        </p:nvCxnSpPr>
        <p:spPr>
          <a:xfrm flipH="1">
            <a:off x="2562785" y="3939689"/>
            <a:ext cx="167184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8650488"/>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9BADBD83-8AA5-9641-BEC5-FED4BEB22F4F}"/>
              </a:ext>
            </a:extLst>
          </p:cNvPr>
          <p:cNvSpPr>
            <a:spLocks noGrp="1"/>
          </p:cNvSpPr>
          <p:nvPr>
            <p:ph type="ftr" sz="quarter" idx="3"/>
          </p:nvPr>
        </p:nvSpPr>
        <p:spPr>
          <a:xfrm>
            <a:off x="96823" y="6613253"/>
            <a:ext cx="4294424" cy="244747"/>
          </a:xfrm>
          <a:prstGeom prst="rect">
            <a:avLst/>
          </a:prstGeom>
        </p:spPr>
        <p:txBody>
          <a:bodyPr vert="horz" lIns="91440" tIns="45720" rIns="91440" bIns="45720" rtlCol="0" anchor="ctr"/>
          <a:lstStyle>
            <a:lvl1pPr algn="l">
              <a:defRPr sz="900" b="0" i="0" baseline="0">
                <a:solidFill>
                  <a:srgbClr val="152B53"/>
                </a:solidFill>
                <a:latin typeface="Arial" panose="020B0604020202020204" pitchFamily="34" charset="0"/>
              </a:defRPr>
            </a:lvl1pPr>
          </a:lstStyle>
          <a:p>
            <a:r>
              <a:rPr lang="en-US" dirty="0"/>
              <a:t>www.FiducientAdvisors.com</a:t>
            </a:r>
          </a:p>
        </p:txBody>
      </p:sp>
      <p:sp>
        <p:nvSpPr>
          <p:cNvPr id="6" name="Slide Number Placeholder 5">
            <a:extLst>
              <a:ext uri="{FF2B5EF4-FFF2-40B4-BE49-F238E27FC236}">
                <a16:creationId xmlns:a16="http://schemas.microsoft.com/office/drawing/2014/main" id="{813ABF55-7754-437F-A1D4-1A001787D3B9}"/>
              </a:ext>
            </a:extLst>
          </p:cNvPr>
          <p:cNvSpPr>
            <a:spLocks noGrp="1"/>
          </p:cNvSpPr>
          <p:nvPr>
            <p:ph type="sldNum" sz="quarter" idx="4"/>
          </p:nvPr>
        </p:nvSpPr>
        <p:spPr>
          <a:xfrm>
            <a:off x="8779978" y="6613253"/>
            <a:ext cx="364022" cy="244747"/>
          </a:xfrm>
          <a:prstGeom prst="rect">
            <a:avLst/>
          </a:prstGeom>
        </p:spPr>
        <p:txBody>
          <a:bodyPr vert="horz" lIns="91440" tIns="45720" rIns="91440" bIns="45720" rtlCol="0" anchor="ctr"/>
          <a:lstStyle>
            <a:lvl1pPr algn="ctr">
              <a:defRPr sz="900" b="0" i="0" baseline="0">
                <a:solidFill>
                  <a:srgbClr val="152B53"/>
                </a:solidFill>
                <a:latin typeface="Arial" panose="020B0604020202020204" pitchFamily="34" charset="0"/>
              </a:defRPr>
            </a:lvl1pPr>
          </a:lstStyle>
          <a:p>
            <a:fld id="{E57A0B7C-FA6A-BC42-8139-60285044CFD9}" type="slidenum">
              <a:rPr lang="en-US" smtClean="0"/>
              <a:pPr/>
              <a:t>‹#›</a:t>
            </a:fld>
            <a:endParaRPr lang="en-US" dirty="0"/>
          </a:p>
        </p:txBody>
      </p:sp>
    </p:spTree>
    <p:extLst>
      <p:ext uri="{BB962C8B-B14F-4D97-AF65-F5344CB8AC3E}">
        <p14:creationId xmlns:p14="http://schemas.microsoft.com/office/powerpoint/2010/main" val="3513550280"/>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AD83FAD4-C4B0-A24F-B3EC-B99220404488}"/>
              </a:ext>
            </a:extLst>
          </p:cNvPr>
          <p:cNvSpPr/>
          <p:nvPr userDrawn="1"/>
        </p:nvSpPr>
        <p:spPr>
          <a:xfrm>
            <a:off x="4027942" y="5168"/>
            <a:ext cx="5116057" cy="5586163"/>
          </a:xfrm>
          <a:custGeom>
            <a:avLst/>
            <a:gdLst>
              <a:gd name="connsiteX0" fmla="*/ 1193370 w 1193370"/>
              <a:gd name="connsiteY0" fmla="*/ 981559 h 981559"/>
              <a:gd name="connsiteX1" fmla="*/ 0 w 1193370"/>
              <a:gd name="connsiteY1" fmla="*/ 0 h 981559"/>
              <a:gd name="connsiteX2" fmla="*/ 1188204 w 1193370"/>
              <a:gd name="connsiteY2" fmla="*/ 0 h 981559"/>
              <a:gd name="connsiteX3" fmla="*/ 1188204 w 1193370"/>
              <a:gd name="connsiteY3" fmla="*/ 5166 h 981559"/>
              <a:gd name="connsiteX0" fmla="*/ 1188946 w 1188946"/>
              <a:gd name="connsiteY0" fmla="*/ 986632 h 986632"/>
              <a:gd name="connsiteX1" fmla="*/ 0 w 1188946"/>
              <a:gd name="connsiteY1" fmla="*/ 0 h 986632"/>
              <a:gd name="connsiteX2" fmla="*/ 1188204 w 1188946"/>
              <a:gd name="connsiteY2" fmla="*/ 0 h 986632"/>
              <a:gd name="connsiteX3" fmla="*/ 1188204 w 1188946"/>
              <a:gd name="connsiteY3" fmla="*/ 5166 h 986632"/>
              <a:gd name="connsiteX0" fmla="*/ 1186734 w 1188204"/>
              <a:gd name="connsiteY0" fmla="*/ 991705 h 991705"/>
              <a:gd name="connsiteX1" fmla="*/ 0 w 1188204"/>
              <a:gd name="connsiteY1" fmla="*/ 0 h 991705"/>
              <a:gd name="connsiteX2" fmla="*/ 1188204 w 1188204"/>
              <a:gd name="connsiteY2" fmla="*/ 0 h 991705"/>
              <a:gd name="connsiteX3" fmla="*/ 1188204 w 1188204"/>
              <a:gd name="connsiteY3" fmla="*/ 5166 h 991705"/>
            </a:gdLst>
            <a:ahLst/>
            <a:cxnLst>
              <a:cxn ang="0">
                <a:pos x="connsiteX0" y="connsiteY0"/>
              </a:cxn>
              <a:cxn ang="0">
                <a:pos x="connsiteX1" y="connsiteY1"/>
              </a:cxn>
              <a:cxn ang="0">
                <a:pos x="connsiteX2" y="connsiteY2"/>
              </a:cxn>
              <a:cxn ang="0">
                <a:pos x="connsiteX3" y="connsiteY3"/>
              </a:cxn>
            </a:cxnLst>
            <a:rect l="l" t="t" r="r" b="b"/>
            <a:pathLst>
              <a:path w="1188204" h="991705">
                <a:moveTo>
                  <a:pt x="1186734" y="991705"/>
                </a:moveTo>
                <a:lnTo>
                  <a:pt x="0" y="0"/>
                </a:lnTo>
                <a:lnTo>
                  <a:pt x="1188204" y="0"/>
                </a:lnTo>
                <a:lnTo>
                  <a:pt x="1188204" y="5166"/>
                </a:lnTo>
              </a:path>
            </a:pathLst>
          </a:cu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Placeholder 1">
            <a:extLst>
              <a:ext uri="{FF2B5EF4-FFF2-40B4-BE49-F238E27FC236}">
                <a16:creationId xmlns:a16="http://schemas.microsoft.com/office/drawing/2014/main" id="{138D4A95-D21F-2345-B815-F25A8F028172}"/>
              </a:ext>
            </a:extLst>
          </p:cNvPr>
          <p:cNvSpPr>
            <a:spLocks noGrp="1"/>
          </p:cNvSpPr>
          <p:nvPr>
            <p:ph type="title"/>
          </p:nvPr>
        </p:nvSpPr>
        <p:spPr>
          <a:xfrm>
            <a:off x="311413" y="365126"/>
            <a:ext cx="7886700" cy="1325563"/>
          </a:xfrm>
          <a:prstGeom prst="rect">
            <a:avLst/>
          </a:prstGeom>
        </p:spPr>
        <p:txBody>
          <a:bodyPr vert="horz" lIns="91440" tIns="45720" rIns="91440" bIns="45720" rtlCol="0" anchor="t" anchorCtr="0">
            <a:normAutofit/>
          </a:bodyPr>
          <a:lstStyle/>
          <a:p>
            <a:r>
              <a:rPr lang="en-US"/>
              <a:t>Click to edit Master title style</a:t>
            </a:r>
          </a:p>
        </p:txBody>
      </p:sp>
      <p:sp>
        <p:nvSpPr>
          <p:cNvPr id="9" name="Text Placeholder 2">
            <a:extLst>
              <a:ext uri="{FF2B5EF4-FFF2-40B4-BE49-F238E27FC236}">
                <a16:creationId xmlns:a16="http://schemas.microsoft.com/office/drawing/2014/main" id="{EEB7F0DF-4753-9249-8BDB-01D3A966BC5A}"/>
              </a:ext>
            </a:extLst>
          </p:cNvPr>
          <p:cNvSpPr>
            <a:spLocks noGrp="1"/>
          </p:cNvSpPr>
          <p:nvPr>
            <p:ph idx="1"/>
          </p:nvPr>
        </p:nvSpPr>
        <p:spPr>
          <a:xfrm>
            <a:off x="311413"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729F7B6B-8367-664D-9BF6-2CFB927E8FB0}"/>
              </a:ext>
            </a:extLst>
          </p:cNvPr>
          <p:cNvSpPr>
            <a:spLocks noGrp="1"/>
          </p:cNvSpPr>
          <p:nvPr>
            <p:ph type="ftr" sz="quarter" idx="3"/>
          </p:nvPr>
        </p:nvSpPr>
        <p:spPr>
          <a:xfrm>
            <a:off x="96823" y="6613253"/>
            <a:ext cx="4294424" cy="244747"/>
          </a:xfrm>
          <a:prstGeom prst="rect">
            <a:avLst/>
          </a:prstGeom>
        </p:spPr>
        <p:txBody>
          <a:bodyPr vert="horz" lIns="91440" tIns="45720" rIns="91440" bIns="45720" rtlCol="0" anchor="ctr"/>
          <a:lstStyle>
            <a:lvl1pPr algn="l">
              <a:defRPr sz="900" b="0" i="0" baseline="0">
                <a:solidFill>
                  <a:srgbClr val="152B53"/>
                </a:solidFill>
                <a:latin typeface="Arial" panose="020B0604020202020204" pitchFamily="34" charset="0"/>
              </a:defRPr>
            </a:lvl1pPr>
          </a:lstStyle>
          <a:p>
            <a:r>
              <a:rPr lang="en-US" dirty="0"/>
              <a:t>www.FiducientAdvisors.com</a:t>
            </a:r>
          </a:p>
        </p:txBody>
      </p:sp>
      <p:sp>
        <p:nvSpPr>
          <p:cNvPr id="11" name="Slide Number Placeholder 5">
            <a:extLst>
              <a:ext uri="{FF2B5EF4-FFF2-40B4-BE49-F238E27FC236}">
                <a16:creationId xmlns:a16="http://schemas.microsoft.com/office/drawing/2014/main" id="{3EB25177-D778-A64A-A66B-C9B96E228194}"/>
              </a:ext>
            </a:extLst>
          </p:cNvPr>
          <p:cNvSpPr>
            <a:spLocks noGrp="1"/>
          </p:cNvSpPr>
          <p:nvPr>
            <p:ph type="sldNum" sz="quarter" idx="4"/>
          </p:nvPr>
        </p:nvSpPr>
        <p:spPr>
          <a:xfrm>
            <a:off x="8779978" y="6613253"/>
            <a:ext cx="364022" cy="244747"/>
          </a:xfrm>
          <a:prstGeom prst="rect">
            <a:avLst/>
          </a:prstGeom>
        </p:spPr>
        <p:txBody>
          <a:bodyPr vert="horz" lIns="91440" tIns="45720" rIns="91440" bIns="45720" rtlCol="0" anchor="ctr"/>
          <a:lstStyle>
            <a:lvl1pPr algn="ctr">
              <a:defRPr sz="900" b="0" i="0" baseline="0">
                <a:solidFill>
                  <a:srgbClr val="152B53"/>
                </a:solidFill>
                <a:latin typeface="Arial" panose="020B0604020202020204" pitchFamily="34" charset="0"/>
              </a:defRPr>
            </a:lvl1pPr>
          </a:lstStyle>
          <a:p>
            <a:fld id="{E57A0B7C-FA6A-BC42-8139-60285044CFD9}" type="slidenum">
              <a:rPr lang="en-US" smtClean="0"/>
              <a:pPr/>
              <a:t>‹#›</a:t>
            </a:fld>
            <a:endParaRPr lang="en-US" dirty="0"/>
          </a:p>
        </p:txBody>
      </p:sp>
      <p:sp>
        <p:nvSpPr>
          <p:cNvPr id="7" name="Freeform 6">
            <a:extLst>
              <a:ext uri="{FF2B5EF4-FFF2-40B4-BE49-F238E27FC236}">
                <a16:creationId xmlns:a16="http://schemas.microsoft.com/office/drawing/2014/main" id="{1F40CA34-C70F-E946-95EA-03F35E462D61}"/>
              </a:ext>
            </a:extLst>
          </p:cNvPr>
          <p:cNvSpPr/>
          <p:nvPr userDrawn="1"/>
        </p:nvSpPr>
        <p:spPr>
          <a:xfrm>
            <a:off x="8277129" y="-4260"/>
            <a:ext cx="876298" cy="928034"/>
          </a:xfrm>
          <a:custGeom>
            <a:avLst/>
            <a:gdLst>
              <a:gd name="connsiteX0" fmla="*/ 1193370 w 1193370"/>
              <a:gd name="connsiteY0" fmla="*/ 981559 h 981559"/>
              <a:gd name="connsiteX1" fmla="*/ 0 w 1193370"/>
              <a:gd name="connsiteY1" fmla="*/ 0 h 981559"/>
              <a:gd name="connsiteX2" fmla="*/ 1188204 w 1193370"/>
              <a:gd name="connsiteY2" fmla="*/ 0 h 981559"/>
              <a:gd name="connsiteX3" fmla="*/ 1188204 w 1193370"/>
              <a:gd name="connsiteY3" fmla="*/ 5166 h 981559"/>
            </a:gdLst>
            <a:ahLst/>
            <a:cxnLst>
              <a:cxn ang="0">
                <a:pos x="connsiteX0" y="connsiteY0"/>
              </a:cxn>
              <a:cxn ang="0">
                <a:pos x="connsiteX1" y="connsiteY1"/>
              </a:cxn>
              <a:cxn ang="0">
                <a:pos x="connsiteX2" y="connsiteY2"/>
              </a:cxn>
              <a:cxn ang="0">
                <a:pos x="connsiteX3" y="connsiteY3"/>
              </a:cxn>
            </a:cxnLst>
            <a:rect l="l" t="t" r="r" b="b"/>
            <a:pathLst>
              <a:path w="1193370" h="981559">
                <a:moveTo>
                  <a:pt x="1193370" y="981559"/>
                </a:moveTo>
                <a:lnTo>
                  <a:pt x="0" y="0"/>
                </a:lnTo>
                <a:lnTo>
                  <a:pt x="1188204" y="0"/>
                </a:lnTo>
                <a:lnTo>
                  <a:pt x="1188204" y="5166"/>
                </a:lnTo>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68328606"/>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AD83FAD4-C4B0-A24F-B3EC-B99220404488}"/>
              </a:ext>
            </a:extLst>
          </p:cNvPr>
          <p:cNvSpPr/>
          <p:nvPr userDrawn="1"/>
        </p:nvSpPr>
        <p:spPr>
          <a:xfrm>
            <a:off x="4027942" y="5168"/>
            <a:ext cx="5116057" cy="5586163"/>
          </a:xfrm>
          <a:custGeom>
            <a:avLst/>
            <a:gdLst>
              <a:gd name="connsiteX0" fmla="*/ 1193370 w 1193370"/>
              <a:gd name="connsiteY0" fmla="*/ 981559 h 981559"/>
              <a:gd name="connsiteX1" fmla="*/ 0 w 1193370"/>
              <a:gd name="connsiteY1" fmla="*/ 0 h 981559"/>
              <a:gd name="connsiteX2" fmla="*/ 1188204 w 1193370"/>
              <a:gd name="connsiteY2" fmla="*/ 0 h 981559"/>
              <a:gd name="connsiteX3" fmla="*/ 1188204 w 1193370"/>
              <a:gd name="connsiteY3" fmla="*/ 5166 h 981559"/>
              <a:gd name="connsiteX0" fmla="*/ 1188946 w 1188946"/>
              <a:gd name="connsiteY0" fmla="*/ 986632 h 986632"/>
              <a:gd name="connsiteX1" fmla="*/ 0 w 1188946"/>
              <a:gd name="connsiteY1" fmla="*/ 0 h 986632"/>
              <a:gd name="connsiteX2" fmla="*/ 1188204 w 1188946"/>
              <a:gd name="connsiteY2" fmla="*/ 0 h 986632"/>
              <a:gd name="connsiteX3" fmla="*/ 1188204 w 1188946"/>
              <a:gd name="connsiteY3" fmla="*/ 5166 h 986632"/>
              <a:gd name="connsiteX0" fmla="*/ 1186734 w 1188204"/>
              <a:gd name="connsiteY0" fmla="*/ 991705 h 991705"/>
              <a:gd name="connsiteX1" fmla="*/ 0 w 1188204"/>
              <a:gd name="connsiteY1" fmla="*/ 0 h 991705"/>
              <a:gd name="connsiteX2" fmla="*/ 1188204 w 1188204"/>
              <a:gd name="connsiteY2" fmla="*/ 0 h 991705"/>
              <a:gd name="connsiteX3" fmla="*/ 1188204 w 1188204"/>
              <a:gd name="connsiteY3" fmla="*/ 5166 h 991705"/>
            </a:gdLst>
            <a:ahLst/>
            <a:cxnLst>
              <a:cxn ang="0">
                <a:pos x="connsiteX0" y="connsiteY0"/>
              </a:cxn>
              <a:cxn ang="0">
                <a:pos x="connsiteX1" y="connsiteY1"/>
              </a:cxn>
              <a:cxn ang="0">
                <a:pos x="connsiteX2" y="connsiteY2"/>
              </a:cxn>
              <a:cxn ang="0">
                <a:pos x="connsiteX3" y="connsiteY3"/>
              </a:cxn>
            </a:cxnLst>
            <a:rect l="l" t="t" r="r" b="b"/>
            <a:pathLst>
              <a:path w="1188204" h="991705">
                <a:moveTo>
                  <a:pt x="1186734" y="991705"/>
                </a:moveTo>
                <a:lnTo>
                  <a:pt x="0" y="0"/>
                </a:lnTo>
                <a:lnTo>
                  <a:pt x="1188204" y="0"/>
                </a:lnTo>
                <a:lnTo>
                  <a:pt x="1188204" y="5166"/>
                </a:lnTo>
              </a:path>
            </a:pathLst>
          </a:cu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Title Placeholder 1">
            <a:extLst>
              <a:ext uri="{FF2B5EF4-FFF2-40B4-BE49-F238E27FC236}">
                <a16:creationId xmlns:a16="http://schemas.microsoft.com/office/drawing/2014/main" id="{138D4A95-D21F-2345-B815-F25A8F028172}"/>
              </a:ext>
            </a:extLst>
          </p:cNvPr>
          <p:cNvSpPr>
            <a:spLocks noGrp="1"/>
          </p:cNvSpPr>
          <p:nvPr>
            <p:ph type="title"/>
          </p:nvPr>
        </p:nvSpPr>
        <p:spPr>
          <a:xfrm>
            <a:off x="311413" y="365126"/>
            <a:ext cx="7886700" cy="1325563"/>
          </a:xfrm>
          <a:prstGeom prst="rect">
            <a:avLst/>
          </a:prstGeom>
        </p:spPr>
        <p:txBody>
          <a:bodyPr vert="horz" lIns="91440" tIns="45720" rIns="91440" bIns="45720" rtlCol="0" anchor="t" anchorCtr="0">
            <a:normAutofit/>
          </a:bodyPr>
          <a:lstStyle/>
          <a:p>
            <a:r>
              <a:rPr lang="en-US"/>
              <a:t>Click to edit Master title style</a:t>
            </a:r>
          </a:p>
        </p:txBody>
      </p:sp>
      <p:sp>
        <p:nvSpPr>
          <p:cNvPr id="9" name="Text Placeholder 2">
            <a:extLst>
              <a:ext uri="{FF2B5EF4-FFF2-40B4-BE49-F238E27FC236}">
                <a16:creationId xmlns:a16="http://schemas.microsoft.com/office/drawing/2014/main" id="{EEB7F0DF-4753-9249-8BDB-01D3A966BC5A}"/>
              </a:ext>
            </a:extLst>
          </p:cNvPr>
          <p:cNvSpPr>
            <a:spLocks noGrp="1"/>
          </p:cNvSpPr>
          <p:nvPr>
            <p:ph idx="1"/>
          </p:nvPr>
        </p:nvSpPr>
        <p:spPr>
          <a:xfrm>
            <a:off x="311413"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729F7B6B-8367-664D-9BF6-2CFB927E8FB0}"/>
              </a:ext>
            </a:extLst>
          </p:cNvPr>
          <p:cNvSpPr>
            <a:spLocks noGrp="1"/>
          </p:cNvSpPr>
          <p:nvPr>
            <p:ph type="ftr" sz="quarter" idx="3"/>
          </p:nvPr>
        </p:nvSpPr>
        <p:spPr>
          <a:xfrm>
            <a:off x="96823" y="6613253"/>
            <a:ext cx="4294424" cy="244747"/>
          </a:xfrm>
          <a:prstGeom prst="rect">
            <a:avLst/>
          </a:prstGeom>
        </p:spPr>
        <p:txBody>
          <a:bodyPr vert="horz" lIns="91440" tIns="45720" rIns="91440" bIns="45720" rtlCol="0" anchor="ctr"/>
          <a:lstStyle>
            <a:lvl1pPr algn="l">
              <a:defRPr sz="900" b="0" i="0" baseline="0">
                <a:solidFill>
                  <a:srgbClr val="152B53"/>
                </a:solidFill>
                <a:latin typeface="Arial" panose="020B060402020202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52B53"/>
                </a:solidFill>
                <a:effectLst/>
                <a:uLnTx/>
                <a:uFillTx/>
                <a:latin typeface="Arial" panose="020B0604020202020204" pitchFamily="34" charset="0"/>
                <a:ea typeface="+mn-ea"/>
                <a:cs typeface="+mn-cs"/>
              </a:rPr>
              <a:t>www.FiducientAdvisors.com</a:t>
            </a:r>
          </a:p>
        </p:txBody>
      </p:sp>
      <p:sp>
        <p:nvSpPr>
          <p:cNvPr id="11" name="Slide Number Placeholder 5">
            <a:extLst>
              <a:ext uri="{FF2B5EF4-FFF2-40B4-BE49-F238E27FC236}">
                <a16:creationId xmlns:a16="http://schemas.microsoft.com/office/drawing/2014/main" id="{3EB25177-D778-A64A-A66B-C9B96E228194}"/>
              </a:ext>
            </a:extLst>
          </p:cNvPr>
          <p:cNvSpPr>
            <a:spLocks noGrp="1"/>
          </p:cNvSpPr>
          <p:nvPr>
            <p:ph type="sldNum" sz="quarter" idx="4"/>
          </p:nvPr>
        </p:nvSpPr>
        <p:spPr>
          <a:xfrm>
            <a:off x="8779978" y="6613253"/>
            <a:ext cx="364022" cy="244747"/>
          </a:xfrm>
          <a:prstGeom prst="rect">
            <a:avLst/>
          </a:prstGeom>
        </p:spPr>
        <p:txBody>
          <a:bodyPr vert="horz" lIns="91440" tIns="45720" rIns="91440" bIns="45720" rtlCol="0" anchor="ctr"/>
          <a:lstStyle>
            <a:lvl1pPr algn="ctr">
              <a:defRPr sz="900" b="0" i="0" baseline="0">
                <a:solidFill>
                  <a:srgbClr val="152B53"/>
                </a:solidFill>
                <a:latin typeface="Arial" panose="020B06040202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E57A0B7C-FA6A-BC42-8139-60285044CFD9}" type="slidenum">
              <a:rPr kumimoji="0" lang="en-US" sz="900" b="0" i="0" u="none" strike="noStrike" kern="1200" cap="none" spc="0" normalizeH="0" baseline="0" noProof="0" smtClean="0">
                <a:ln>
                  <a:noFill/>
                </a:ln>
                <a:solidFill>
                  <a:srgbClr val="152B53"/>
                </a:solidFill>
                <a:effectLst/>
                <a:uLnTx/>
                <a:uFillTx/>
                <a:latin typeface="Arial" panose="020B060402020202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152B53"/>
              </a:solidFill>
              <a:effectLst/>
              <a:uLnTx/>
              <a:uFillTx/>
              <a:latin typeface="Arial" panose="020B0604020202020204" pitchFamily="34" charset="0"/>
              <a:ea typeface="+mn-ea"/>
              <a:cs typeface="+mn-cs"/>
            </a:endParaRPr>
          </a:p>
        </p:txBody>
      </p:sp>
      <p:sp>
        <p:nvSpPr>
          <p:cNvPr id="7" name="Freeform 6">
            <a:extLst>
              <a:ext uri="{FF2B5EF4-FFF2-40B4-BE49-F238E27FC236}">
                <a16:creationId xmlns:a16="http://schemas.microsoft.com/office/drawing/2014/main" id="{1F40CA34-C70F-E946-95EA-03F35E462D61}"/>
              </a:ext>
            </a:extLst>
          </p:cNvPr>
          <p:cNvSpPr/>
          <p:nvPr userDrawn="1"/>
        </p:nvSpPr>
        <p:spPr>
          <a:xfrm>
            <a:off x="8277129" y="-4260"/>
            <a:ext cx="876298" cy="928034"/>
          </a:xfrm>
          <a:custGeom>
            <a:avLst/>
            <a:gdLst>
              <a:gd name="connsiteX0" fmla="*/ 1193370 w 1193370"/>
              <a:gd name="connsiteY0" fmla="*/ 981559 h 981559"/>
              <a:gd name="connsiteX1" fmla="*/ 0 w 1193370"/>
              <a:gd name="connsiteY1" fmla="*/ 0 h 981559"/>
              <a:gd name="connsiteX2" fmla="*/ 1188204 w 1193370"/>
              <a:gd name="connsiteY2" fmla="*/ 0 h 981559"/>
              <a:gd name="connsiteX3" fmla="*/ 1188204 w 1193370"/>
              <a:gd name="connsiteY3" fmla="*/ 5166 h 981559"/>
            </a:gdLst>
            <a:ahLst/>
            <a:cxnLst>
              <a:cxn ang="0">
                <a:pos x="connsiteX0" y="connsiteY0"/>
              </a:cxn>
              <a:cxn ang="0">
                <a:pos x="connsiteX1" y="connsiteY1"/>
              </a:cxn>
              <a:cxn ang="0">
                <a:pos x="connsiteX2" y="connsiteY2"/>
              </a:cxn>
              <a:cxn ang="0">
                <a:pos x="connsiteX3" y="connsiteY3"/>
              </a:cxn>
            </a:cxnLst>
            <a:rect l="l" t="t" r="r" b="b"/>
            <a:pathLst>
              <a:path w="1193370" h="981559">
                <a:moveTo>
                  <a:pt x="1193370" y="981559"/>
                </a:moveTo>
                <a:lnTo>
                  <a:pt x="0" y="0"/>
                </a:lnTo>
                <a:lnTo>
                  <a:pt x="1188204" y="0"/>
                </a:lnTo>
                <a:lnTo>
                  <a:pt x="1188204" y="5166"/>
                </a:lnTo>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8056880"/>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9BADBD83-8AA5-9641-BEC5-FED4BEB22F4F}"/>
              </a:ext>
            </a:extLst>
          </p:cNvPr>
          <p:cNvSpPr>
            <a:spLocks noGrp="1"/>
          </p:cNvSpPr>
          <p:nvPr>
            <p:ph type="ftr" sz="quarter" idx="3"/>
          </p:nvPr>
        </p:nvSpPr>
        <p:spPr>
          <a:xfrm>
            <a:off x="96823" y="6613253"/>
            <a:ext cx="4294424" cy="244747"/>
          </a:xfrm>
          <a:prstGeom prst="rect">
            <a:avLst/>
          </a:prstGeom>
        </p:spPr>
        <p:txBody>
          <a:bodyPr vert="horz" lIns="91440" tIns="45720" rIns="91440" bIns="45720" rtlCol="0" anchor="ctr"/>
          <a:lstStyle>
            <a:lvl1pPr algn="l">
              <a:defRPr sz="900" b="0" i="0" baseline="0">
                <a:solidFill>
                  <a:srgbClr val="152B53"/>
                </a:solidFill>
                <a:latin typeface="Arial" panose="020B060402020202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52B53"/>
                </a:solidFill>
                <a:effectLst/>
                <a:uLnTx/>
                <a:uFillTx/>
                <a:latin typeface="Arial" panose="020B0604020202020204" pitchFamily="34" charset="0"/>
                <a:ea typeface="+mn-ea"/>
                <a:cs typeface="+mn-cs"/>
              </a:rPr>
              <a:t>www.FiducientAdvisors.com</a:t>
            </a:r>
          </a:p>
        </p:txBody>
      </p:sp>
      <p:sp>
        <p:nvSpPr>
          <p:cNvPr id="6" name="Slide Number Placeholder 5">
            <a:extLst>
              <a:ext uri="{FF2B5EF4-FFF2-40B4-BE49-F238E27FC236}">
                <a16:creationId xmlns:a16="http://schemas.microsoft.com/office/drawing/2014/main" id="{813ABF55-7754-437F-A1D4-1A001787D3B9}"/>
              </a:ext>
            </a:extLst>
          </p:cNvPr>
          <p:cNvSpPr>
            <a:spLocks noGrp="1"/>
          </p:cNvSpPr>
          <p:nvPr>
            <p:ph type="sldNum" sz="quarter" idx="4"/>
          </p:nvPr>
        </p:nvSpPr>
        <p:spPr>
          <a:xfrm>
            <a:off x="8779978" y="6613253"/>
            <a:ext cx="364022" cy="244747"/>
          </a:xfrm>
          <a:prstGeom prst="rect">
            <a:avLst/>
          </a:prstGeom>
        </p:spPr>
        <p:txBody>
          <a:bodyPr vert="horz" lIns="91440" tIns="45720" rIns="91440" bIns="45720" rtlCol="0" anchor="ctr"/>
          <a:lstStyle>
            <a:lvl1pPr algn="ctr">
              <a:defRPr sz="900" b="0" i="0" baseline="0">
                <a:solidFill>
                  <a:srgbClr val="152B53"/>
                </a:solidFill>
                <a:latin typeface="Arial" panose="020B06040202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E57A0B7C-FA6A-BC42-8139-60285044CFD9}" type="slidenum">
              <a:rPr kumimoji="0" lang="en-US" sz="900" b="0" i="0" u="none" strike="noStrike" kern="1200" cap="none" spc="0" normalizeH="0" baseline="0" noProof="0" smtClean="0">
                <a:ln>
                  <a:noFill/>
                </a:ln>
                <a:solidFill>
                  <a:srgbClr val="152B53"/>
                </a:solidFill>
                <a:effectLst/>
                <a:uLnTx/>
                <a:uFillTx/>
                <a:latin typeface="Arial" panose="020B060402020202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152B53"/>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57015170"/>
      </p:ext>
    </p:extLst>
  </p:cSld>
  <p:clrMapOvr>
    <a:masterClrMapping/>
  </p:clrMapOvr>
  <p:hf hdr="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1413" y="365126"/>
            <a:ext cx="7886700" cy="1325563"/>
          </a:xfrm>
          <a:prstGeom prst="rect">
            <a:avLst/>
          </a:prstGeom>
        </p:spPr>
        <p:txBody>
          <a:bodyPr vert="horz" lIns="91440" tIns="45720" rIns="91440" bIns="45720" rtlCol="0" anchor="t" anchorCtr="0">
            <a:normAutofit/>
          </a:bodyPr>
          <a:lstStyle/>
          <a:p>
            <a:r>
              <a:rPr lang="en-US"/>
              <a:t>Click to edit Master title style</a:t>
            </a:r>
          </a:p>
        </p:txBody>
      </p:sp>
      <p:sp>
        <p:nvSpPr>
          <p:cNvPr id="3" name="Text Placeholder 2"/>
          <p:cNvSpPr>
            <a:spLocks noGrp="1"/>
          </p:cNvSpPr>
          <p:nvPr>
            <p:ph type="body" idx="1"/>
          </p:nvPr>
        </p:nvSpPr>
        <p:spPr>
          <a:xfrm>
            <a:off x="311413"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reeform 6">
            <a:extLst>
              <a:ext uri="{FF2B5EF4-FFF2-40B4-BE49-F238E27FC236}">
                <a16:creationId xmlns:a16="http://schemas.microsoft.com/office/drawing/2014/main" id="{CC697F59-C0A3-FA4E-8902-1A405F59C37F}"/>
              </a:ext>
            </a:extLst>
          </p:cNvPr>
          <p:cNvSpPr/>
          <p:nvPr userDrawn="1"/>
        </p:nvSpPr>
        <p:spPr>
          <a:xfrm>
            <a:off x="8286556" y="-13687"/>
            <a:ext cx="876298" cy="928034"/>
          </a:xfrm>
          <a:custGeom>
            <a:avLst/>
            <a:gdLst>
              <a:gd name="connsiteX0" fmla="*/ 1193370 w 1193370"/>
              <a:gd name="connsiteY0" fmla="*/ 981559 h 981559"/>
              <a:gd name="connsiteX1" fmla="*/ 0 w 1193370"/>
              <a:gd name="connsiteY1" fmla="*/ 0 h 981559"/>
              <a:gd name="connsiteX2" fmla="*/ 1188204 w 1193370"/>
              <a:gd name="connsiteY2" fmla="*/ 0 h 981559"/>
              <a:gd name="connsiteX3" fmla="*/ 1188204 w 1193370"/>
              <a:gd name="connsiteY3" fmla="*/ 5166 h 981559"/>
            </a:gdLst>
            <a:ahLst/>
            <a:cxnLst>
              <a:cxn ang="0">
                <a:pos x="connsiteX0" y="connsiteY0"/>
              </a:cxn>
              <a:cxn ang="0">
                <a:pos x="connsiteX1" y="connsiteY1"/>
              </a:cxn>
              <a:cxn ang="0">
                <a:pos x="connsiteX2" y="connsiteY2"/>
              </a:cxn>
              <a:cxn ang="0">
                <a:pos x="connsiteX3" y="connsiteY3"/>
              </a:cxn>
            </a:cxnLst>
            <a:rect l="l" t="t" r="r" b="b"/>
            <a:pathLst>
              <a:path w="1193370" h="981559">
                <a:moveTo>
                  <a:pt x="1193370" y="981559"/>
                </a:moveTo>
                <a:lnTo>
                  <a:pt x="0" y="0"/>
                </a:lnTo>
                <a:lnTo>
                  <a:pt x="1188204" y="0"/>
                </a:lnTo>
                <a:lnTo>
                  <a:pt x="1188204" y="5166"/>
                </a:lnTo>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ooter Placeholder 4">
            <a:extLst>
              <a:ext uri="{FF2B5EF4-FFF2-40B4-BE49-F238E27FC236}">
                <a16:creationId xmlns:a16="http://schemas.microsoft.com/office/drawing/2014/main" id="{8BC0DDA2-2AFB-3143-B919-CFC1925B19A6}"/>
              </a:ext>
            </a:extLst>
          </p:cNvPr>
          <p:cNvSpPr>
            <a:spLocks noGrp="1"/>
          </p:cNvSpPr>
          <p:nvPr>
            <p:ph type="ftr" sz="quarter" idx="3"/>
          </p:nvPr>
        </p:nvSpPr>
        <p:spPr>
          <a:xfrm>
            <a:off x="96823" y="6613253"/>
            <a:ext cx="4294424" cy="244747"/>
          </a:xfrm>
          <a:prstGeom prst="rect">
            <a:avLst/>
          </a:prstGeom>
        </p:spPr>
        <p:txBody>
          <a:bodyPr vert="horz" lIns="91440" tIns="45720" rIns="91440" bIns="45720" rtlCol="0" anchor="ctr"/>
          <a:lstStyle>
            <a:lvl1pPr algn="l">
              <a:defRPr sz="900" b="0" i="0" baseline="0">
                <a:solidFill>
                  <a:srgbClr val="152B53"/>
                </a:solidFill>
                <a:latin typeface="Arial" panose="020B0604020202020204" pitchFamily="34" charset="0"/>
              </a:defRPr>
            </a:lvl1pPr>
          </a:lstStyle>
          <a:p>
            <a:r>
              <a:rPr lang="en-US" dirty="0"/>
              <a:t>www.FiducientAdvisors.com</a:t>
            </a:r>
          </a:p>
        </p:txBody>
      </p:sp>
      <p:sp>
        <p:nvSpPr>
          <p:cNvPr id="10" name="Slide Number Placeholder 5">
            <a:extLst>
              <a:ext uri="{FF2B5EF4-FFF2-40B4-BE49-F238E27FC236}">
                <a16:creationId xmlns:a16="http://schemas.microsoft.com/office/drawing/2014/main" id="{D46DD0B0-004C-2943-885D-586FEC68BC18}"/>
              </a:ext>
            </a:extLst>
          </p:cNvPr>
          <p:cNvSpPr>
            <a:spLocks noGrp="1"/>
          </p:cNvSpPr>
          <p:nvPr>
            <p:ph type="sldNum" sz="quarter" idx="4"/>
          </p:nvPr>
        </p:nvSpPr>
        <p:spPr>
          <a:xfrm>
            <a:off x="8779978" y="6613253"/>
            <a:ext cx="364022" cy="244747"/>
          </a:xfrm>
          <a:prstGeom prst="rect">
            <a:avLst/>
          </a:prstGeom>
        </p:spPr>
        <p:txBody>
          <a:bodyPr vert="horz" lIns="91440" tIns="45720" rIns="91440" bIns="45720" rtlCol="0" anchor="ctr"/>
          <a:lstStyle>
            <a:lvl1pPr algn="ctr">
              <a:defRPr sz="900" b="0" i="0" baseline="0">
                <a:solidFill>
                  <a:srgbClr val="152B53"/>
                </a:solidFill>
                <a:latin typeface="Arial" panose="020B0604020202020204" pitchFamily="34" charset="0"/>
              </a:defRPr>
            </a:lvl1pPr>
          </a:lstStyle>
          <a:p>
            <a:fld id="{E57A0B7C-FA6A-BC42-8139-60285044CFD9}" type="slidenum">
              <a:rPr lang="en-US" smtClean="0"/>
              <a:pPr/>
              <a:t>‹#›</a:t>
            </a:fld>
            <a:endParaRPr lang="en-US" dirty="0"/>
          </a:p>
        </p:txBody>
      </p:sp>
    </p:spTree>
    <p:extLst>
      <p:ext uri="{BB962C8B-B14F-4D97-AF65-F5344CB8AC3E}">
        <p14:creationId xmlns:p14="http://schemas.microsoft.com/office/powerpoint/2010/main" val="12317573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p:txStyles>
    <p:titleStyle>
      <a:lvl1pPr algn="l" defTabSz="914400" rtl="0" eaLnBrk="1" latinLnBrk="0" hangingPunct="1">
        <a:lnSpc>
          <a:spcPct val="90000"/>
        </a:lnSpc>
        <a:spcBef>
          <a:spcPct val="0"/>
        </a:spcBef>
        <a:buNone/>
        <a:defRPr sz="2000" kern="1200">
          <a:solidFill>
            <a:srgbClr val="152B53"/>
          </a:solidFill>
          <a:latin typeface="Georgia" panose="02040502050405020303" pitchFamily="18" charset="0"/>
          <a:ea typeface="+mj-ea"/>
          <a:cs typeface="+mj-cs"/>
        </a:defRPr>
      </a:lvl1pPr>
    </p:titleStyle>
    <p:bodyStyle>
      <a:lvl1pPr marL="114300" indent="-114300" algn="l" defTabSz="914400" rtl="0" eaLnBrk="1" latinLnBrk="0" hangingPunct="1">
        <a:lnSpc>
          <a:spcPct val="90000"/>
        </a:lnSpc>
        <a:spcBef>
          <a:spcPts val="1000"/>
        </a:spcBef>
        <a:buClr>
          <a:schemeClr val="accent6"/>
        </a:buClr>
        <a:buFont typeface="Arial" panose="020B0604020202020204" pitchFamily="34" charset="0"/>
        <a:buChar char="•"/>
        <a:tabLst/>
        <a:defRPr sz="2000" kern="1200">
          <a:solidFill>
            <a:srgbClr val="152B53"/>
          </a:solidFill>
          <a:latin typeface="Arial" panose="020B0604020202020204" pitchFamily="34" charset="0"/>
          <a:ea typeface="+mn-ea"/>
          <a:cs typeface="Arial" panose="020B0604020202020204" pitchFamily="34" charset="0"/>
        </a:defRPr>
      </a:lvl1pPr>
      <a:lvl2pPr marL="685800" indent="-114300" algn="l" defTabSz="914400" rtl="0" eaLnBrk="1" latinLnBrk="0" hangingPunct="1">
        <a:lnSpc>
          <a:spcPct val="90000"/>
        </a:lnSpc>
        <a:spcBef>
          <a:spcPts val="500"/>
        </a:spcBef>
        <a:buClr>
          <a:schemeClr val="accent6"/>
        </a:buClr>
        <a:buFont typeface="Arial" panose="020B0604020202020204" pitchFamily="34" charset="0"/>
        <a:buChar char="•"/>
        <a:tabLst/>
        <a:defRPr sz="1800" kern="1200">
          <a:solidFill>
            <a:srgbClr val="152B53"/>
          </a:solidFill>
          <a:latin typeface="Arial" panose="020B0604020202020204" pitchFamily="34" charset="0"/>
          <a:ea typeface="+mn-ea"/>
          <a:cs typeface="Arial" panose="020B0604020202020204" pitchFamily="34" charset="0"/>
        </a:defRPr>
      </a:lvl2pPr>
      <a:lvl3pPr marL="1143000" indent="-114300" algn="l" defTabSz="914400" rtl="0" eaLnBrk="1" latinLnBrk="0" hangingPunct="1">
        <a:lnSpc>
          <a:spcPct val="90000"/>
        </a:lnSpc>
        <a:spcBef>
          <a:spcPts val="500"/>
        </a:spcBef>
        <a:buClr>
          <a:schemeClr val="accent6"/>
        </a:buClr>
        <a:buFont typeface="Arial" panose="020B0604020202020204" pitchFamily="34" charset="0"/>
        <a:buChar char="•"/>
        <a:tabLst/>
        <a:defRPr sz="1600" kern="1200">
          <a:solidFill>
            <a:srgbClr val="152B53"/>
          </a:solidFill>
          <a:latin typeface="Arial" panose="020B0604020202020204" pitchFamily="34" charset="0"/>
          <a:ea typeface="+mn-ea"/>
          <a:cs typeface="Arial" panose="020B0604020202020204" pitchFamily="34" charset="0"/>
        </a:defRPr>
      </a:lvl3pPr>
      <a:lvl4pPr marL="1600200" indent="-114300" algn="l" defTabSz="914400" rtl="0" eaLnBrk="1" latinLnBrk="0" hangingPunct="1">
        <a:lnSpc>
          <a:spcPct val="90000"/>
        </a:lnSpc>
        <a:spcBef>
          <a:spcPts val="500"/>
        </a:spcBef>
        <a:buClr>
          <a:schemeClr val="accent6"/>
        </a:buClr>
        <a:buFont typeface="Arial" panose="020B0604020202020204" pitchFamily="34" charset="0"/>
        <a:buChar char="•"/>
        <a:tabLst/>
        <a:defRPr sz="1400" kern="1200">
          <a:solidFill>
            <a:srgbClr val="152B53"/>
          </a:solidFill>
          <a:latin typeface="Arial" panose="020B0604020202020204" pitchFamily="34" charset="0"/>
          <a:ea typeface="+mn-ea"/>
          <a:cs typeface="Arial" panose="020B0604020202020204" pitchFamily="34" charset="0"/>
        </a:defRPr>
      </a:lvl4pPr>
      <a:lvl5pPr marL="2057400" indent="-114300" algn="l" defTabSz="914400" rtl="0" eaLnBrk="1" latinLnBrk="0" hangingPunct="1">
        <a:lnSpc>
          <a:spcPct val="90000"/>
        </a:lnSpc>
        <a:spcBef>
          <a:spcPts val="500"/>
        </a:spcBef>
        <a:buClr>
          <a:schemeClr val="accent6"/>
        </a:buClr>
        <a:buFont typeface="Arial" panose="020B0604020202020204" pitchFamily="34" charset="0"/>
        <a:buChar char="•"/>
        <a:tabLst/>
        <a:defRPr sz="1400" kern="1200">
          <a:solidFill>
            <a:srgbClr val="152B5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1413" y="365126"/>
            <a:ext cx="7886700" cy="1325563"/>
          </a:xfrm>
          <a:prstGeom prst="rect">
            <a:avLst/>
          </a:prstGeom>
        </p:spPr>
        <p:txBody>
          <a:bodyPr vert="horz" lIns="91440" tIns="45720" rIns="91440" bIns="45720" rtlCol="0" anchor="t" anchorCtr="0">
            <a:normAutofit/>
          </a:bodyPr>
          <a:lstStyle/>
          <a:p>
            <a:r>
              <a:rPr lang="en-US"/>
              <a:t>Click to edit Master title style</a:t>
            </a:r>
          </a:p>
        </p:txBody>
      </p:sp>
      <p:sp>
        <p:nvSpPr>
          <p:cNvPr id="3" name="Text Placeholder 2"/>
          <p:cNvSpPr>
            <a:spLocks noGrp="1"/>
          </p:cNvSpPr>
          <p:nvPr>
            <p:ph type="body" idx="1"/>
          </p:nvPr>
        </p:nvSpPr>
        <p:spPr>
          <a:xfrm>
            <a:off x="311413"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reeform 6">
            <a:extLst>
              <a:ext uri="{FF2B5EF4-FFF2-40B4-BE49-F238E27FC236}">
                <a16:creationId xmlns:a16="http://schemas.microsoft.com/office/drawing/2014/main" id="{CC697F59-C0A3-FA4E-8902-1A405F59C37F}"/>
              </a:ext>
            </a:extLst>
          </p:cNvPr>
          <p:cNvSpPr/>
          <p:nvPr userDrawn="1"/>
        </p:nvSpPr>
        <p:spPr>
          <a:xfrm>
            <a:off x="8286556" y="-13687"/>
            <a:ext cx="876298" cy="928034"/>
          </a:xfrm>
          <a:custGeom>
            <a:avLst/>
            <a:gdLst>
              <a:gd name="connsiteX0" fmla="*/ 1193370 w 1193370"/>
              <a:gd name="connsiteY0" fmla="*/ 981559 h 981559"/>
              <a:gd name="connsiteX1" fmla="*/ 0 w 1193370"/>
              <a:gd name="connsiteY1" fmla="*/ 0 h 981559"/>
              <a:gd name="connsiteX2" fmla="*/ 1188204 w 1193370"/>
              <a:gd name="connsiteY2" fmla="*/ 0 h 981559"/>
              <a:gd name="connsiteX3" fmla="*/ 1188204 w 1193370"/>
              <a:gd name="connsiteY3" fmla="*/ 5166 h 981559"/>
            </a:gdLst>
            <a:ahLst/>
            <a:cxnLst>
              <a:cxn ang="0">
                <a:pos x="connsiteX0" y="connsiteY0"/>
              </a:cxn>
              <a:cxn ang="0">
                <a:pos x="connsiteX1" y="connsiteY1"/>
              </a:cxn>
              <a:cxn ang="0">
                <a:pos x="connsiteX2" y="connsiteY2"/>
              </a:cxn>
              <a:cxn ang="0">
                <a:pos x="connsiteX3" y="connsiteY3"/>
              </a:cxn>
            </a:cxnLst>
            <a:rect l="l" t="t" r="r" b="b"/>
            <a:pathLst>
              <a:path w="1193370" h="981559">
                <a:moveTo>
                  <a:pt x="1193370" y="981559"/>
                </a:moveTo>
                <a:lnTo>
                  <a:pt x="0" y="0"/>
                </a:lnTo>
                <a:lnTo>
                  <a:pt x="1188204" y="0"/>
                </a:lnTo>
                <a:lnTo>
                  <a:pt x="1188204" y="5166"/>
                </a:lnTo>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Footer Placeholder 4">
            <a:extLst>
              <a:ext uri="{FF2B5EF4-FFF2-40B4-BE49-F238E27FC236}">
                <a16:creationId xmlns:a16="http://schemas.microsoft.com/office/drawing/2014/main" id="{8BC0DDA2-2AFB-3143-B919-CFC1925B19A6}"/>
              </a:ext>
            </a:extLst>
          </p:cNvPr>
          <p:cNvSpPr>
            <a:spLocks noGrp="1"/>
          </p:cNvSpPr>
          <p:nvPr>
            <p:ph type="ftr" sz="quarter" idx="3"/>
          </p:nvPr>
        </p:nvSpPr>
        <p:spPr>
          <a:xfrm>
            <a:off x="96823" y="6613253"/>
            <a:ext cx="4294424" cy="244747"/>
          </a:xfrm>
          <a:prstGeom prst="rect">
            <a:avLst/>
          </a:prstGeom>
        </p:spPr>
        <p:txBody>
          <a:bodyPr vert="horz" lIns="91440" tIns="45720" rIns="91440" bIns="45720" rtlCol="0" anchor="ctr"/>
          <a:lstStyle>
            <a:lvl1pPr algn="l">
              <a:defRPr sz="900" b="0" i="0" baseline="0">
                <a:solidFill>
                  <a:srgbClr val="152B53"/>
                </a:solidFill>
                <a:latin typeface="Arial" panose="020B060402020202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52B53"/>
                </a:solidFill>
                <a:effectLst/>
                <a:uLnTx/>
                <a:uFillTx/>
                <a:latin typeface="Arial" panose="020B0604020202020204" pitchFamily="34" charset="0"/>
                <a:ea typeface="+mn-ea"/>
                <a:cs typeface="+mn-cs"/>
              </a:rPr>
              <a:t>www.FiducientAdvisors.com</a:t>
            </a:r>
          </a:p>
        </p:txBody>
      </p:sp>
      <p:sp>
        <p:nvSpPr>
          <p:cNvPr id="10" name="Slide Number Placeholder 5">
            <a:extLst>
              <a:ext uri="{FF2B5EF4-FFF2-40B4-BE49-F238E27FC236}">
                <a16:creationId xmlns:a16="http://schemas.microsoft.com/office/drawing/2014/main" id="{D46DD0B0-004C-2943-885D-586FEC68BC18}"/>
              </a:ext>
            </a:extLst>
          </p:cNvPr>
          <p:cNvSpPr>
            <a:spLocks noGrp="1"/>
          </p:cNvSpPr>
          <p:nvPr>
            <p:ph type="sldNum" sz="quarter" idx="4"/>
          </p:nvPr>
        </p:nvSpPr>
        <p:spPr>
          <a:xfrm>
            <a:off x="8779978" y="6613253"/>
            <a:ext cx="364022" cy="244747"/>
          </a:xfrm>
          <a:prstGeom prst="rect">
            <a:avLst/>
          </a:prstGeom>
        </p:spPr>
        <p:txBody>
          <a:bodyPr vert="horz" lIns="91440" tIns="45720" rIns="91440" bIns="45720" rtlCol="0" anchor="ctr"/>
          <a:lstStyle>
            <a:lvl1pPr algn="ctr">
              <a:defRPr sz="900" b="0" i="0" baseline="0">
                <a:solidFill>
                  <a:srgbClr val="152B53"/>
                </a:solidFill>
                <a:latin typeface="Arial" panose="020B06040202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E57A0B7C-FA6A-BC42-8139-60285044CFD9}" type="slidenum">
              <a:rPr kumimoji="0" lang="en-US" sz="900" b="0" i="0" u="none" strike="noStrike" kern="1200" cap="none" spc="0" normalizeH="0" baseline="0" noProof="0" smtClean="0">
                <a:ln>
                  <a:noFill/>
                </a:ln>
                <a:solidFill>
                  <a:srgbClr val="152B53"/>
                </a:solidFill>
                <a:effectLst/>
                <a:uLnTx/>
                <a:uFillTx/>
                <a:latin typeface="Arial" panose="020B060402020202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152B53"/>
              </a:solidFill>
              <a:effectLst/>
              <a:uLnTx/>
              <a:uFillTx/>
              <a:latin typeface="Arial" panose="020B0604020202020204" pitchFamily="34" charset="0"/>
              <a:ea typeface="+mn-ea"/>
              <a:cs typeface="+mn-cs"/>
            </a:endParaRPr>
          </a:p>
        </p:txBody>
      </p:sp>
      <p:cxnSp>
        <p:nvCxnSpPr>
          <p:cNvPr id="11" name="Straight Connector 10">
            <a:extLst>
              <a:ext uri="{FF2B5EF4-FFF2-40B4-BE49-F238E27FC236}">
                <a16:creationId xmlns:a16="http://schemas.microsoft.com/office/drawing/2014/main" id="{59EB896E-703E-44AC-94CB-08FCECEB383C}"/>
              </a:ext>
            </a:extLst>
          </p:cNvPr>
          <p:cNvCxnSpPr>
            <a:cxnSpLocks/>
          </p:cNvCxnSpPr>
          <p:nvPr userDrawn="1"/>
        </p:nvCxnSpPr>
        <p:spPr>
          <a:xfrm flipH="1">
            <a:off x="482857" y="922787"/>
            <a:ext cx="131179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5617236"/>
      </p:ext>
    </p:extLst>
  </p:cSld>
  <p:clrMap bg1="lt1" tx1="dk1" bg2="lt2" tx2="dk2" accent1="accent1" accent2="accent2" accent3="accent3" accent4="accent4" accent5="accent5" accent6="accent6" hlink="hlink" folHlink="folHlink"/>
  <p:sldLayoutIdLst>
    <p:sldLayoutId id="2147483677" r:id="rId1"/>
    <p:sldLayoutId id="2147483678" r:id="rId2"/>
  </p:sldLayoutIdLst>
  <p:hf hdr="0"/>
  <p:txStyles>
    <p:titleStyle>
      <a:lvl1pPr algn="l" defTabSz="914400" rtl="0" eaLnBrk="1" latinLnBrk="0" hangingPunct="1">
        <a:lnSpc>
          <a:spcPct val="90000"/>
        </a:lnSpc>
        <a:spcBef>
          <a:spcPct val="0"/>
        </a:spcBef>
        <a:buNone/>
        <a:defRPr sz="2000" kern="1200">
          <a:solidFill>
            <a:srgbClr val="152B53"/>
          </a:solidFill>
          <a:latin typeface="Georgia" panose="02040502050405020303" pitchFamily="18" charset="0"/>
          <a:ea typeface="+mj-ea"/>
          <a:cs typeface="+mj-cs"/>
        </a:defRPr>
      </a:lvl1pPr>
    </p:titleStyle>
    <p:bodyStyle>
      <a:lvl1pPr marL="114300" indent="-114300" algn="l" defTabSz="914400" rtl="0" eaLnBrk="1" latinLnBrk="0" hangingPunct="1">
        <a:lnSpc>
          <a:spcPct val="90000"/>
        </a:lnSpc>
        <a:spcBef>
          <a:spcPts val="1000"/>
        </a:spcBef>
        <a:buClr>
          <a:schemeClr val="accent6"/>
        </a:buClr>
        <a:buFont typeface="Arial" panose="020B0604020202020204" pitchFamily="34" charset="0"/>
        <a:buChar char="•"/>
        <a:tabLst/>
        <a:defRPr sz="2000" kern="1200">
          <a:solidFill>
            <a:srgbClr val="152B53"/>
          </a:solidFill>
          <a:latin typeface="Arial" panose="020B0604020202020204" pitchFamily="34" charset="0"/>
          <a:ea typeface="+mn-ea"/>
          <a:cs typeface="Arial" panose="020B0604020202020204" pitchFamily="34" charset="0"/>
        </a:defRPr>
      </a:lvl1pPr>
      <a:lvl2pPr marL="685800" indent="-114300" algn="l" defTabSz="914400" rtl="0" eaLnBrk="1" latinLnBrk="0" hangingPunct="1">
        <a:lnSpc>
          <a:spcPct val="90000"/>
        </a:lnSpc>
        <a:spcBef>
          <a:spcPts val="500"/>
        </a:spcBef>
        <a:buClr>
          <a:schemeClr val="accent6"/>
        </a:buClr>
        <a:buFont typeface="Arial" panose="020B0604020202020204" pitchFamily="34" charset="0"/>
        <a:buChar char="•"/>
        <a:tabLst/>
        <a:defRPr sz="1800" kern="1200">
          <a:solidFill>
            <a:srgbClr val="152B53"/>
          </a:solidFill>
          <a:latin typeface="Arial" panose="020B0604020202020204" pitchFamily="34" charset="0"/>
          <a:ea typeface="+mn-ea"/>
          <a:cs typeface="Arial" panose="020B0604020202020204" pitchFamily="34" charset="0"/>
        </a:defRPr>
      </a:lvl2pPr>
      <a:lvl3pPr marL="1143000" indent="-114300" algn="l" defTabSz="914400" rtl="0" eaLnBrk="1" latinLnBrk="0" hangingPunct="1">
        <a:lnSpc>
          <a:spcPct val="90000"/>
        </a:lnSpc>
        <a:spcBef>
          <a:spcPts val="500"/>
        </a:spcBef>
        <a:buClr>
          <a:schemeClr val="accent6"/>
        </a:buClr>
        <a:buFont typeface="Arial" panose="020B0604020202020204" pitchFamily="34" charset="0"/>
        <a:buChar char="•"/>
        <a:tabLst/>
        <a:defRPr sz="1600" kern="1200">
          <a:solidFill>
            <a:srgbClr val="152B53"/>
          </a:solidFill>
          <a:latin typeface="Arial" panose="020B0604020202020204" pitchFamily="34" charset="0"/>
          <a:ea typeface="+mn-ea"/>
          <a:cs typeface="Arial" panose="020B0604020202020204" pitchFamily="34" charset="0"/>
        </a:defRPr>
      </a:lvl3pPr>
      <a:lvl4pPr marL="1600200" indent="-114300" algn="l" defTabSz="914400" rtl="0" eaLnBrk="1" latinLnBrk="0" hangingPunct="1">
        <a:lnSpc>
          <a:spcPct val="90000"/>
        </a:lnSpc>
        <a:spcBef>
          <a:spcPts val="500"/>
        </a:spcBef>
        <a:buClr>
          <a:schemeClr val="accent6"/>
        </a:buClr>
        <a:buFont typeface="Arial" panose="020B0604020202020204" pitchFamily="34" charset="0"/>
        <a:buChar char="•"/>
        <a:tabLst/>
        <a:defRPr sz="1400" kern="1200">
          <a:solidFill>
            <a:srgbClr val="152B53"/>
          </a:solidFill>
          <a:latin typeface="Arial" panose="020B0604020202020204" pitchFamily="34" charset="0"/>
          <a:ea typeface="+mn-ea"/>
          <a:cs typeface="Arial" panose="020B0604020202020204" pitchFamily="34" charset="0"/>
        </a:defRPr>
      </a:lvl4pPr>
      <a:lvl5pPr marL="2057400" indent="-114300" algn="l" defTabSz="914400" rtl="0" eaLnBrk="1" latinLnBrk="0" hangingPunct="1">
        <a:lnSpc>
          <a:spcPct val="90000"/>
        </a:lnSpc>
        <a:spcBef>
          <a:spcPts val="500"/>
        </a:spcBef>
        <a:buClr>
          <a:schemeClr val="accent6"/>
        </a:buClr>
        <a:buFont typeface="Arial" panose="020B0604020202020204" pitchFamily="34" charset="0"/>
        <a:buChar char="•"/>
        <a:tabLst/>
        <a:defRPr sz="1400" kern="1200">
          <a:solidFill>
            <a:srgbClr val="152B5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A35D5A-714A-0C46-AB37-EBCA0142F06B}"/>
              </a:ext>
            </a:extLst>
          </p:cNvPr>
          <p:cNvSpPr>
            <a:spLocks noGrp="1"/>
          </p:cNvSpPr>
          <p:nvPr>
            <p:ph type="ctrTitle"/>
          </p:nvPr>
        </p:nvSpPr>
        <p:spPr>
          <a:xfrm>
            <a:off x="2486391" y="3429000"/>
            <a:ext cx="6176452" cy="394551"/>
          </a:xfrm>
        </p:spPr>
        <p:txBody>
          <a:bodyPr>
            <a:noAutofit/>
          </a:bodyPr>
          <a:lstStyle/>
          <a:p>
            <a:r>
              <a:rPr lang="en-US" dirty="0"/>
              <a:t>Market Volatility</a:t>
            </a:r>
          </a:p>
        </p:txBody>
      </p:sp>
      <p:sp>
        <p:nvSpPr>
          <p:cNvPr id="2" name="Title 3">
            <a:extLst>
              <a:ext uri="{FF2B5EF4-FFF2-40B4-BE49-F238E27FC236}">
                <a16:creationId xmlns:a16="http://schemas.microsoft.com/office/drawing/2014/main" id="{12FF2C7F-F289-DDBB-5C3A-7843EE249DFA}"/>
              </a:ext>
            </a:extLst>
          </p:cNvPr>
          <p:cNvSpPr txBox="1">
            <a:spLocks/>
          </p:cNvSpPr>
          <p:nvPr/>
        </p:nvSpPr>
        <p:spPr>
          <a:xfrm>
            <a:off x="2486391" y="4022464"/>
            <a:ext cx="6176452" cy="394551"/>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400" kern="1200">
                <a:solidFill>
                  <a:schemeClr val="bg1"/>
                </a:solidFill>
                <a:latin typeface="Arial" panose="020B0604020202020204" pitchFamily="34" charset="0"/>
                <a:ea typeface="+mj-ea"/>
                <a:cs typeface="Arial" panose="020B0604020202020204" pitchFamily="34" charset="0"/>
              </a:defRPr>
            </a:lvl1pPr>
          </a:lstStyle>
          <a:p>
            <a:r>
              <a:rPr lang="en-US" sz="2000" dirty="0"/>
              <a:t>March 2025</a:t>
            </a:r>
          </a:p>
        </p:txBody>
      </p:sp>
      <p:pic>
        <p:nvPicPr>
          <p:cNvPr id="3" name="Picture 2">
            <a:extLst>
              <a:ext uri="{FF2B5EF4-FFF2-40B4-BE49-F238E27FC236}">
                <a16:creationId xmlns:a16="http://schemas.microsoft.com/office/drawing/2014/main" id="{A5168796-8CD6-75B5-503B-ADCB2D437590}"/>
              </a:ext>
            </a:extLst>
          </p:cNvPr>
          <p:cNvPicPr>
            <a:picLocks noChangeAspect="1"/>
          </p:cNvPicPr>
          <p:nvPr/>
        </p:nvPicPr>
        <p:blipFill>
          <a:blip r:embed="rId2"/>
          <a:stretch>
            <a:fillRect/>
          </a:stretch>
        </p:blipFill>
        <p:spPr>
          <a:xfrm>
            <a:off x="267287" y="354438"/>
            <a:ext cx="8747447" cy="2411241"/>
          </a:xfrm>
          <a:prstGeom prst="rect">
            <a:avLst/>
          </a:prstGeom>
        </p:spPr>
      </p:pic>
    </p:spTree>
    <p:extLst>
      <p:ext uri="{BB962C8B-B14F-4D97-AF65-F5344CB8AC3E}">
        <p14:creationId xmlns:p14="http://schemas.microsoft.com/office/powerpoint/2010/main" val="2959199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AFB87-2C36-C780-0C76-EF8C0D57F4B5}"/>
              </a:ext>
            </a:extLst>
          </p:cNvPr>
          <p:cNvSpPr>
            <a:spLocks noGrp="1"/>
          </p:cNvSpPr>
          <p:nvPr>
            <p:ph type="title"/>
          </p:nvPr>
        </p:nvSpPr>
        <p:spPr/>
        <p:txBody>
          <a:bodyPr/>
          <a:lstStyle/>
          <a:p>
            <a:r>
              <a:rPr lang="en-US" dirty="0"/>
              <a:t>Corrections and Bear Markets through the Years</a:t>
            </a:r>
          </a:p>
        </p:txBody>
      </p:sp>
      <p:sp>
        <p:nvSpPr>
          <p:cNvPr id="4" name="Footer Placeholder 3">
            <a:extLst>
              <a:ext uri="{FF2B5EF4-FFF2-40B4-BE49-F238E27FC236}">
                <a16:creationId xmlns:a16="http://schemas.microsoft.com/office/drawing/2014/main" id="{B320171F-92E5-FC05-3A7F-B6B70AC47B94}"/>
              </a:ext>
            </a:extLst>
          </p:cNvPr>
          <p:cNvSpPr>
            <a:spLocks noGrp="1"/>
          </p:cNvSpPr>
          <p:nvPr>
            <p:ph type="ftr" sz="quarter" idx="3"/>
          </p:nvPr>
        </p:nvSpPr>
        <p:spPr/>
        <p:txBody>
          <a:bodyPr vert="horz" lIns="91440" tIns="45720" rIns="91440" bIns="45720" rtlCol="0" anchor="ctr"/>
          <a:lstStyle/>
          <a:p>
            <a:r>
              <a:rPr lang="en-US" dirty="0">
                <a:solidFill>
                  <a:srgbClr val="FF0000"/>
                </a:solidFill>
              </a:rPr>
              <a:t>www.FiducientAdvisors.com</a:t>
            </a:r>
          </a:p>
        </p:txBody>
      </p:sp>
      <p:sp>
        <p:nvSpPr>
          <p:cNvPr id="5" name="Slide Number Placeholder 4">
            <a:extLst>
              <a:ext uri="{FF2B5EF4-FFF2-40B4-BE49-F238E27FC236}">
                <a16:creationId xmlns:a16="http://schemas.microsoft.com/office/drawing/2014/main" id="{C41E9C04-66E4-5D98-2016-1325A860AE29}"/>
              </a:ext>
            </a:extLst>
          </p:cNvPr>
          <p:cNvSpPr>
            <a:spLocks noGrp="1"/>
          </p:cNvSpPr>
          <p:nvPr>
            <p:ph type="sldNum" sz="quarter" idx="4"/>
          </p:nvPr>
        </p:nvSpPr>
        <p:spPr/>
        <p:txBody>
          <a:bodyPr/>
          <a:lstStyle/>
          <a:p>
            <a:fld id="{E57A0B7C-FA6A-BC42-8139-60285044CFD9}" type="slidenum">
              <a:rPr lang="en-US" smtClean="0"/>
              <a:pPr/>
              <a:t>10</a:t>
            </a:fld>
            <a:endParaRPr lang="en-US" dirty="0"/>
          </a:p>
        </p:txBody>
      </p:sp>
      <p:sp>
        <p:nvSpPr>
          <p:cNvPr id="9" name="TextBox 1">
            <a:extLst>
              <a:ext uri="{FF2B5EF4-FFF2-40B4-BE49-F238E27FC236}">
                <a16:creationId xmlns:a16="http://schemas.microsoft.com/office/drawing/2014/main" id="{687CB049-5678-8A1B-0F90-7FC9368EE172}"/>
              </a:ext>
            </a:extLst>
          </p:cNvPr>
          <p:cNvSpPr txBox="1"/>
          <p:nvPr/>
        </p:nvSpPr>
        <p:spPr>
          <a:xfrm>
            <a:off x="385916" y="6309576"/>
            <a:ext cx="8585161" cy="18329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800" i="1" dirty="0">
                <a:latin typeface="Arial" panose="020B0604020202020204" pitchFamily="34" charset="0"/>
                <a:cs typeface="Arial" panose="020B0604020202020204" pitchFamily="34" charset="0"/>
              </a:rPr>
              <a:t>Sources: Morningstar, Yardeni Research Inc. As of December 31, 2024. S&amp;P 500 returns are price returns.</a:t>
            </a:r>
          </a:p>
        </p:txBody>
      </p:sp>
      <p:graphicFrame>
        <p:nvGraphicFramePr>
          <p:cNvPr id="11" name="Table 10">
            <a:extLst>
              <a:ext uri="{FF2B5EF4-FFF2-40B4-BE49-F238E27FC236}">
                <a16:creationId xmlns:a16="http://schemas.microsoft.com/office/drawing/2014/main" id="{8BCE2E53-6A0D-0DE2-EE3A-67F9EFC87588}"/>
              </a:ext>
            </a:extLst>
          </p:cNvPr>
          <p:cNvGraphicFramePr>
            <a:graphicFrameLocks noGrp="1"/>
          </p:cNvGraphicFramePr>
          <p:nvPr>
            <p:extLst>
              <p:ext uri="{D42A27DB-BD31-4B8C-83A1-F6EECF244321}">
                <p14:modId xmlns:p14="http://schemas.microsoft.com/office/powerpoint/2010/main" val="398719817"/>
              </p:ext>
            </p:extLst>
          </p:nvPr>
        </p:nvGraphicFramePr>
        <p:xfrm>
          <a:off x="509331" y="1263133"/>
          <a:ext cx="5153892" cy="5046456"/>
        </p:xfrm>
        <a:graphic>
          <a:graphicData uri="http://schemas.openxmlformats.org/drawingml/2006/table">
            <a:tbl>
              <a:tblPr/>
              <a:tblGrid>
                <a:gridCol w="858982">
                  <a:extLst>
                    <a:ext uri="{9D8B030D-6E8A-4147-A177-3AD203B41FA5}">
                      <a16:colId xmlns:a16="http://schemas.microsoft.com/office/drawing/2014/main" val="1977586345"/>
                    </a:ext>
                  </a:extLst>
                </a:gridCol>
                <a:gridCol w="858982">
                  <a:extLst>
                    <a:ext uri="{9D8B030D-6E8A-4147-A177-3AD203B41FA5}">
                      <a16:colId xmlns:a16="http://schemas.microsoft.com/office/drawing/2014/main" val="1687661445"/>
                    </a:ext>
                  </a:extLst>
                </a:gridCol>
                <a:gridCol w="858982">
                  <a:extLst>
                    <a:ext uri="{9D8B030D-6E8A-4147-A177-3AD203B41FA5}">
                      <a16:colId xmlns:a16="http://schemas.microsoft.com/office/drawing/2014/main" val="1548505994"/>
                    </a:ext>
                  </a:extLst>
                </a:gridCol>
                <a:gridCol w="858982">
                  <a:extLst>
                    <a:ext uri="{9D8B030D-6E8A-4147-A177-3AD203B41FA5}">
                      <a16:colId xmlns:a16="http://schemas.microsoft.com/office/drawing/2014/main" val="331830953"/>
                    </a:ext>
                  </a:extLst>
                </a:gridCol>
                <a:gridCol w="858982">
                  <a:extLst>
                    <a:ext uri="{9D8B030D-6E8A-4147-A177-3AD203B41FA5}">
                      <a16:colId xmlns:a16="http://schemas.microsoft.com/office/drawing/2014/main" val="4181425028"/>
                    </a:ext>
                  </a:extLst>
                </a:gridCol>
                <a:gridCol w="858982">
                  <a:extLst>
                    <a:ext uri="{9D8B030D-6E8A-4147-A177-3AD203B41FA5}">
                      <a16:colId xmlns:a16="http://schemas.microsoft.com/office/drawing/2014/main" val="490942612"/>
                    </a:ext>
                  </a:extLst>
                </a:gridCol>
              </a:tblGrid>
              <a:tr h="301140">
                <a:tc>
                  <a:txBody>
                    <a:bodyPr/>
                    <a:lstStyle/>
                    <a:p>
                      <a:pPr algn="r" fontAlgn="ctr"/>
                      <a:r>
                        <a:rPr lang="en-US" sz="900" b="1" i="0" u="none" strike="noStrike" dirty="0">
                          <a:solidFill>
                            <a:srgbClr val="000000"/>
                          </a:solidFill>
                          <a:effectLst/>
                          <a:latin typeface="Arial" panose="020B0604020202020204" pitchFamily="34" charset="0"/>
                        </a:rPr>
                        <a:t>Year</a:t>
                      </a:r>
                    </a:p>
                  </a:txBody>
                  <a:tcPr marL="6233" marR="6233" marT="6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dirty="0">
                          <a:solidFill>
                            <a:srgbClr val="000000"/>
                          </a:solidFill>
                          <a:effectLst/>
                          <a:latin typeface="Arial" panose="020B0604020202020204" pitchFamily="34" charset="0"/>
                        </a:rPr>
                        <a:t>30 Days After Trough</a:t>
                      </a:r>
                    </a:p>
                  </a:txBody>
                  <a:tcPr marL="6233" marR="6233" marT="623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dirty="0">
                          <a:solidFill>
                            <a:srgbClr val="000000"/>
                          </a:solidFill>
                          <a:effectLst/>
                          <a:latin typeface="Arial" panose="020B0604020202020204" pitchFamily="34" charset="0"/>
                        </a:rPr>
                        <a:t>60 Days After Trough</a:t>
                      </a:r>
                    </a:p>
                  </a:txBody>
                  <a:tcPr marL="6233" marR="6233" marT="623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dirty="0">
                          <a:solidFill>
                            <a:srgbClr val="000000"/>
                          </a:solidFill>
                          <a:effectLst/>
                          <a:latin typeface="Arial" panose="020B0604020202020204" pitchFamily="34" charset="0"/>
                        </a:rPr>
                        <a:t>90 Days After Trough</a:t>
                      </a:r>
                    </a:p>
                  </a:txBody>
                  <a:tcPr marL="6233" marR="6233" marT="623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dirty="0">
                          <a:solidFill>
                            <a:srgbClr val="000000"/>
                          </a:solidFill>
                          <a:effectLst/>
                          <a:latin typeface="Arial" panose="020B0604020202020204" pitchFamily="34" charset="0"/>
                        </a:rPr>
                        <a:t>180 Days After Trough</a:t>
                      </a:r>
                    </a:p>
                  </a:txBody>
                  <a:tcPr marL="6233" marR="6233" marT="623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dirty="0">
                          <a:solidFill>
                            <a:srgbClr val="000000"/>
                          </a:solidFill>
                          <a:effectLst/>
                          <a:latin typeface="Arial" panose="020B0604020202020204" pitchFamily="34" charset="0"/>
                        </a:rPr>
                        <a:t>360 Days After Trough</a:t>
                      </a:r>
                    </a:p>
                  </a:txBody>
                  <a:tcPr marL="6233" marR="6233" marT="623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06630159"/>
                  </a:ext>
                </a:extLst>
              </a:tr>
              <a:tr h="143979">
                <a:tc>
                  <a:txBody>
                    <a:bodyPr/>
                    <a:lstStyle/>
                    <a:p>
                      <a:pPr algn="r" fontAlgn="ctr"/>
                      <a:r>
                        <a:rPr lang="en-US" sz="900" b="0" i="0" u="none" strike="noStrike" dirty="0">
                          <a:solidFill>
                            <a:srgbClr val="C00000"/>
                          </a:solidFill>
                          <a:effectLst/>
                          <a:latin typeface="Arial" panose="020B0604020202020204" pitchFamily="34" charset="0"/>
                        </a:rPr>
                        <a:t>1970 (Bear)</a:t>
                      </a:r>
                    </a:p>
                  </a:txBody>
                  <a:tcPr marL="6233" marR="6233" marT="6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DB5BA"/>
                    </a:solidFill>
                  </a:tcPr>
                </a:tc>
                <a:tc>
                  <a:txBody>
                    <a:bodyPr/>
                    <a:lstStyle/>
                    <a:p>
                      <a:pPr algn="ctr" fontAlgn="ctr"/>
                      <a:r>
                        <a:rPr lang="en-US" sz="900" b="0" i="0" u="none" strike="noStrike" dirty="0">
                          <a:solidFill>
                            <a:srgbClr val="000000"/>
                          </a:solidFill>
                          <a:effectLst/>
                          <a:latin typeface="Arial" panose="020B0604020202020204" pitchFamily="34" charset="0"/>
                        </a:rPr>
                        <a:t>1.40%</a:t>
                      </a:r>
                    </a:p>
                  </a:txBody>
                  <a:tcPr marL="6233" marR="6233" marT="623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A9473"/>
                    </a:solidFill>
                  </a:tcPr>
                </a:tc>
                <a:tc>
                  <a:txBody>
                    <a:bodyPr/>
                    <a:lstStyle/>
                    <a:p>
                      <a:pPr algn="ctr" fontAlgn="ctr"/>
                      <a:r>
                        <a:rPr lang="en-US" sz="900" b="0" i="0" u="none" strike="noStrike" dirty="0">
                          <a:solidFill>
                            <a:srgbClr val="000000"/>
                          </a:solidFill>
                          <a:effectLst/>
                          <a:latin typeface="Arial" panose="020B0604020202020204" pitchFamily="34" charset="0"/>
                        </a:rPr>
                        <a:t>8.47%</a:t>
                      </a:r>
                    </a:p>
                  </a:txBody>
                  <a:tcPr marL="6233" marR="6233" marT="6233" marB="0" anchor="ctr">
                    <a:lnL>
                      <a:noFill/>
                    </a:lnL>
                    <a:lnR>
                      <a:noFill/>
                    </a:lnR>
                    <a:lnT w="6350" cap="flat" cmpd="sng" algn="ctr">
                      <a:solidFill>
                        <a:srgbClr val="000000"/>
                      </a:solidFill>
                      <a:prstDash val="solid"/>
                      <a:round/>
                      <a:headEnd type="none" w="med" len="med"/>
                      <a:tailEnd type="none" w="med" len="med"/>
                    </a:lnT>
                    <a:lnB>
                      <a:noFill/>
                    </a:lnB>
                    <a:solidFill>
                      <a:srgbClr val="FDCB7D"/>
                    </a:solidFill>
                  </a:tcPr>
                </a:tc>
                <a:tc>
                  <a:txBody>
                    <a:bodyPr/>
                    <a:lstStyle/>
                    <a:p>
                      <a:pPr algn="ctr" fontAlgn="ctr"/>
                      <a:r>
                        <a:rPr lang="en-US" sz="900" b="0" i="0" u="none" strike="noStrike" dirty="0">
                          <a:solidFill>
                            <a:srgbClr val="000000"/>
                          </a:solidFill>
                          <a:effectLst/>
                          <a:latin typeface="Arial" panose="020B0604020202020204" pitchFamily="34" charset="0"/>
                        </a:rPr>
                        <a:t>20.00%</a:t>
                      </a:r>
                    </a:p>
                  </a:txBody>
                  <a:tcPr marL="6233" marR="6233" marT="6233" marB="0" anchor="ctr">
                    <a:lnL>
                      <a:noFill/>
                    </a:lnL>
                    <a:lnR>
                      <a:noFill/>
                    </a:lnR>
                    <a:lnT w="6350" cap="flat" cmpd="sng" algn="ctr">
                      <a:solidFill>
                        <a:srgbClr val="000000"/>
                      </a:solidFill>
                      <a:prstDash val="solid"/>
                      <a:round/>
                      <a:headEnd type="none" w="med" len="med"/>
                      <a:tailEnd type="none" w="med" len="med"/>
                    </a:lnT>
                    <a:lnB>
                      <a:noFill/>
                    </a:lnB>
                    <a:solidFill>
                      <a:srgbClr val="FAEA84"/>
                    </a:solidFill>
                  </a:tcPr>
                </a:tc>
                <a:tc>
                  <a:txBody>
                    <a:bodyPr/>
                    <a:lstStyle/>
                    <a:p>
                      <a:pPr algn="ctr" fontAlgn="ctr"/>
                      <a:r>
                        <a:rPr lang="en-US" sz="900" b="0" i="0" u="none" strike="noStrike" dirty="0">
                          <a:solidFill>
                            <a:srgbClr val="000000"/>
                          </a:solidFill>
                          <a:effectLst/>
                          <a:latin typeface="Arial" panose="020B0604020202020204" pitchFamily="34" charset="0"/>
                        </a:rPr>
                        <a:t>37.27%</a:t>
                      </a:r>
                    </a:p>
                  </a:txBody>
                  <a:tcPr marL="6233" marR="6233" marT="6233" marB="0" anchor="ctr">
                    <a:lnL>
                      <a:noFill/>
                    </a:lnL>
                    <a:lnR>
                      <a:noFill/>
                    </a:lnR>
                    <a:lnT w="6350" cap="flat" cmpd="sng" algn="ctr">
                      <a:solidFill>
                        <a:srgbClr val="000000"/>
                      </a:solidFill>
                      <a:prstDash val="solid"/>
                      <a:round/>
                      <a:headEnd type="none" w="med" len="med"/>
                      <a:tailEnd type="none" w="med" len="med"/>
                    </a:lnT>
                    <a:lnB>
                      <a:noFill/>
                    </a:lnB>
                    <a:solidFill>
                      <a:srgbClr val="C4DA81"/>
                    </a:solidFill>
                  </a:tcPr>
                </a:tc>
                <a:tc>
                  <a:txBody>
                    <a:bodyPr/>
                    <a:lstStyle/>
                    <a:p>
                      <a:pPr algn="ctr" fontAlgn="ctr"/>
                      <a:r>
                        <a:rPr lang="en-US" sz="900" b="0" i="0" u="none" strike="noStrike" dirty="0">
                          <a:solidFill>
                            <a:srgbClr val="000000"/>
                          </a:solidFill>
                          <a:effectLst/>
                          <a:latin typeface="Arial" panose="020B0604020202020204" pitchFamily="34" charset="0"/>
                        </a:rPr>
                        <a:t>41.74%</a:t>
                      </a:r>
                    </a:p>
                  </a:txBody>
                  <a:tcPr marL="6233" marR="6233" marT="623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EE784"/>
                    </a:solidFill>
                  </a:tcPr>
                </a:tc>
                <a:extLst>
                  <a:ext uri="{0D108BD9-81ED-4DB2-BD59-A6C34878D82A}">
                    <a16:rowId xmlns:a16="http://schemas.microsoft.com/office/drawing/2014/main" val="3170949169"/>
                  </a:ext>
                </a:extLst>
              </a:tr>
              <a:tr h="143979">
                <a:tc>
                  <a:txBody>
                    <a:bodyPr/>
                    <a:lstStyle/>
                    <a:p>
                      <a:pPr algn="r" fontAlgn="ctr"/>
                      <a:r>
                        <a:rPr lang="en-US" sz="900" b="0" i="0" u="none" strike="noStrike" dirty="0">
                          <a:solidFill>
                            <a:srgbClr val="000000"/>
                          </a:solidFill>
                          <a:effectLst/>
                          <a:latin typeface="Arial" panose="020B0604020202020204" pitchFamily="34" charset="0"/>
                        </a:rPr>
                        <a:t>1971 (Corr)</a:t>
                      </a:r>
                    </a:p>
                  </a:txBody>
                  <a:tcPr marL="6233" marR="6233" marT="6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dirty="0">
                          <a:solidFill>
                            <a:srgbClr val="000000"/>
                          </a:solidFill>
                          <a:effectLst/>
                          <a:latin typeface="Arial" panose="020B0604020202020204" pitchFamily="34" charset="0"/>
                        </a:rPr>
                        <a:t>12.45%</a:t>
                      </a:r>
                    </a:p>
                  </a:txBody>
                  <a:tcPr marL="6233" marR="6233" marT="6233" marB="0" anchor="ctr">
                    <a:lnL w="6350" cap="flat" cmpd="sng" algn="ctr">
                      <a:solidFill>
                        <a:srgbClr val="000000"/>
                      </a:solidFill>
                      <a:prstDash val="solid"/>
                      <a:round/>
                      <a:headEnd type="none" w="med" len="med"/>
                      <a:tailEnd type="none" w="med" len="med"/>
                    </a:lnL>
                    <a:lnR>
                      <a:noFill/>
                    </a:lnR>
                    <a:lnT>
                      <a:noFill/>
                    </a:lnT>
                    <a:lnB>
                      <a:noFill/>
                    </a:lnB>
                    <a:solidFill>
                      <a:srgbClr val="E2E383"/>
                    </a:solidFill>
                  </a:tcPr>
                </a:tc>
                <a:tc>
                  <a:txBody>
                    <a:bodyPr/>
                    <a:lstStyle/>
                    <a:p>
                      <a:pPr algn="ctr" fontAlgn="ctr"/>
                      <a:r>
                        <a:rPr lang="en-US" sz="900" b="0" i="0" u="none" strike="noStrike" dirty="0">
                          <a:solidFill>
                            <a:srgbClr val="000000"/>
                          </a:solidFill>
                          <a:effectLst/>
                          <a:latin typeface="Arial" panose="020B0604020202020204" pitchFamily="34" charset="0"/>
                        </a:rPr>
                        <a:t>15.68%</a:t>
                      </a:r>
                    </a:p>
                  </a:txBody>
                  <a:tcPr marL="6233" marR="6233" marT="6233" marB="0" anchor="ctr">
                    <a:lnL>
                      <a:noFill/>
                    </a:lnL>
                    <a:lnR>
                      <a:noFill/>
                    </a:lnR>
                    <a:lnT>
                      <a:noFill/>
                    </a:lnT>
                    <a:lnB>
                      <a:noFill/>
                    </a:lnB>
                    <a:solidFill>
                      <a:srgbClr val="E9E583"/>
                    </a:solidFill>
                  </a:tcPr>
                </a:tc>
                <a:tc>
                  <a:txBody>
                    <a:bodyPr/>
                    <a:lstStyle/>
                    <a:p>
                      <a:pPr algn="ctr" fontAlgn="ctr"/>
                      <a:r>
                        <a:rPr lang="en-US" sz="900" b="0" i="0" u="none" strike="noStrike" dirty="0">
                          <a:solidFill>
                            <a:srgbClr val="000000"/>
                          </a:solidFill>
                          <a:effectLst/>
                          <a:latin typeface="Arial" panose="020B0604020202020204" pitchFamily="34" charset="0"/>
                        </a:rPr>
                        <a:t>18.04%</a:t>
                      </a:r>
                    </a:p>
                  </a:txBody>
                  <a:tcPr marL="6233" marR="6233" marT="6233" marB="0" anchor="ctr">
                    <a:lnL>
                      <a:noFill/>
                    </a:lnL>
                    <a:lnR>
                      <a:noFill/>
                    </a:lnR>
                    <a:lnT>
                      <a:noFill/>
                    </a:lnT>
                    <a:lnB>
                      <a:noFill/>
                    </a:lnB>
                    <a:solidFill>
                      <a:srgbClr val="FEE182"/>
                    </a:solidFill>
                  </a:tcPr>
                </a:tc>
                <a:tc>
                  <a:txBody>
                    <a:bodyPr/>
                    <a:lstStyle/>
                    <a:p>
                      <a:pPr algn="ctr" fontAlgn="ctr"/>
                      <a:r>
                        <a:rPr lang="en-US" sz="900" b="0" i="0" u="none" strike="noStrike" dirty="0">
                          <a:solidFill>
                            <a:srgbClr val="000000"/>
                          </a:solidFill>
                          <a:effectLst/>
                          <a:latin typeface="Arial" panose="020B0604020202020204" pitchFamily="34" charset="0"/>
                        </a:rPr>
                        <a:t>19.40%</a:t>
                      </a:r>
                    </a:p>
                  </a:txBody>
                  <a:tcPr marL="6233" marR="6233" marT="6233" marB="0" anchor="ctr">
                    <a:lnL>
                      <a:noFill/>
                    </a:lnL>
                    <a:lnR>
                      <a:noFill/>
                    </a:lnR>
                    <a:lnT>
                      <a:noFill/>
                    </a:lnT>
                    <a:lnB>
                      <a:noFill/>
                    </a:lnB>
                    <a:solidFill>
                      <a:srgbClr val="FEE081"/>
                    </a:solidFill>
                  </a:tcPr>
                </a:tc>
                <a:tc>
                  <a:txBody>
                    <a:bodyPr/>
                    <a:lstStyle/>
                    <a:p>
                      <a:pPr algn="ctr" fontAlgn="ctr"/>
                      <a:r>
                        <a:rPr lang="en-US" sz="900" b="0" i="0" u="none" strike="noStrike" dirty="0">
                          <a:solidFill>
                            <a:srgbClr val="000000"/>
                          </a:solidFill>
                          <a:effectLst/>
                          <a:latin typeface="Arial" panose="020B0604020202020204" pitchFamily="34" charset="0"/>
                        </a:rPr>
                        <a:t>23.59%</a:t>
                      </a:r>
                    </a:p>
                  </a:txBody>
                  <a:tcPr marL="6233" marR="6233" marT="6233" marB="0" anchor="ctr">
                    <a:lnL>
                      <a:noFill/>
                    </a:lnL>
                    <a:lnR w="6350" cap="flat" cmpd="sng" algn="ctr">
                      <a:solidFill>
                        <a:srgbClr val="000000"/>
                      </a:solidFill>
                      <a:prstDash val="solid"/>
                      <a:round/>
                      <a:headEnd type="none" w="med" len="med"/>
                      <a:tailEnd type="none" w="med" len="med"/>
                    </a:lnR>
                    <a:lnT>
                      <a:noFill/>
                    </a:lnT>
                    <a:lnB>
                      <a:noFill/>
                    </a:lnB>
                    <a:solidFill>
                      <a:srgbClr val="FCC37C"/>
                    </a:solidFill>
                  </a:tcPr>
                </a:tc>
                <a:extLst>
                  <a:ext uri="{0D108BD9-81ED-4DB2-BD59-A6C34878D82A}">
                    <a16:rowId xmlns:a16="http://schemas.microsoft.com/office/drawing/2014/main" val="3641356837"/>
                  </a:ext>
                </a:extLst>
              </a:tr>
              <a:tr h="143979">
                <a:tc>
                  <a:txBody>
                    <a:bodyPr/>
                    <a:lstStyle/>
                    <a:p>
                      <a:pPr algn="r" fontAlgn="ctr"/>
                      <a:r>
                        <a:rPr lang="en-US" sz="900" b="0" i="0" u="none" strike="noStrike" dirty="0">
                          <a:solidFill>
                            <a:srgbClr val="C00000"/>
                          </a:solidFill>
                          <a:effectLst/>
                          <a:latin typeface="Arial" panose="020B0604020202020204" pitchFamily="34" charset="0"/>
                        </a:rPr>
                        <a:t>1974 (Bear)</a:t>
                      </a:r>
                    </a:p>
                  </a:txBody>
                  <a:tcPr marL="6233" marR="6233" marT="6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DB5BA"/>
                    </a:solidFill>
                  </a:tcPr>
                </a:tc>
                <a:tc>
                  <a:txBody>
                    <a:bodyPr/>
                    <a:lstStyle/>
                    <a:p>
                      <a:pPr algn="ctr" fontAlgn="ctr"/>
                      <a:r>
                        <a:rPr lang="en-US" sz="900" b="0" i="0" u="none" strike="noStrike" dirty="0">
                          <a:solidFill>
                            <a:srgbClr val="000000"/>
                          </a:solidFill>
                          <a:effectLst/>
                          <a:latin typeface="Arial" panose="020B0604020202020204" pitchFamily="34" charset="0"/>
                        </a:rPr>
                        <a:t>15.27%</a:t>
                      </a:r>
                    </a:p>
                  </a:txBody>
                  <a:tcPr marL="6233" marR="6233" marT="6233" marB="0" anchor="ctr">
                    <a:lnL w="6350" cap="flat" cmpd="sng" algn="ctr">
                      <a:solidFill>
                        <a:srgbClr val="000000"/>
                      </a:solidFill>
                      <a:prstDash val="solid"/>
                      <a:round/>
                      <a:headEnd type="none" w="med" len="med"/>
                      <a:tailEnd type="none" w="med" len="med"/>
                    </a:lnL>
                    <a:lnR>
                      <a:noFill/>
                    </a:lnR>
                    <a:lnT>
                      <a:noFill/>
                    </a:lnT>
                    <a:lnB>
                      <a:noFill/>
                    </a:lnB>
                    <a:solidFill>
                      <a:srgbClr val="C1DA81"/>
                    </a:solidFill>
                  </a:tcPr>
                </a:tc>
                <a:tc>
                  <a:txBody>
                    <a:bodyPr/>
                    <a:lstStyle/>
                    <a:p>
                      <a:pPr algn="ctr" fontAlgn="ctr"/>
                      <a:r>
                        <a:rPr lang="en-US" sz="900" b="0" i="0" u="none" strike="noStrike" dirty="0">
                          <a:solidFill>
                            <a:srgbClr val="000000"/>
                          </a:solidFill>
                          <a:effectLst/>
                          <a:latin typeface="Arial" panose="020B0604020202020204" pitchFamily="34" charset="0"/>
                        </a:rPr>
                        <a:t>6.41%</a:t>
                      </a:r>
                    </a:p>
                  </a:txBody>
                  <a:tcPr marL="6233" marR="6233" marT="6233" marB="0" anchor="ctr">
                    <a:lnL>
                      <a:noFill/>
                    </a:lnL>
                    <a:lnR>
                      <a:noFill/>
                    </a:lnR>
                    <a:lnT>
                      <a:noFill/>
                    </a:lnT>
                    <a:lnB>
                      <a:noFill/>
                    </a:lnB>
                    <a:solidFill>
                      <a:srgbClr val="FCB77A"/>
                    </a:solidFill>
                  </a:tcPr>
                </a:tc>
                <a:tc>
                  <a:txBody>
                    <a:bodyPr/>
                    <a:lstStyle/>
                    <a:p>
                      <a:pPr algn="ctr" fontAlgn="ctr"/>
                      <a:r>
                        <a:rPr lang="en-US" sz="900" b="0" i="0" u="none" strike="noStrike" dirty="0">
                          <a:solidFill>
                            <a:srgbClr val="000000"/>
                          </a:solidFill>
                          <a:effectLst/>
                          <a:latin typeface="Arial" panose="020B0604020202020204" pitchFamily="34" charset="0"/>
                        </a:rPr>
                        <a:t>23.95%</a:t>
                      </a:r>
                    </a:p>
                  </a:txBody>
                  <a:tcPr marL="6233" marR="6233" marT="6233" marB="0" anchor="ctr">
                    <a:lnL>
                      <a:noFill/>
                    </a:lnL>
                    <a:lnR>
                      <a:noFill/>
                    </a:lnR>
                    <a:lnT>
                      <a:noFill/>
                    </a:lnT>
                    <a:lnB>
                      <a:noFill/>
                    </a:lnB>
                    <a:solidFill>
                      <a:srgbClr val="DDE283"/>
                    </a:solidFill>
                  </a:tcPr>
                </a:tc>
                <a:tc>
                  <a:txBody>
                    <a:bodyPr/>
                    <a:lstStyle/>
                    <a:p>
                      <a:pPr algn="ctr" fontAlgn="ctr"/>
                      <a:r>
                        <a:rPr lang="en-US" sz="900" b="0" i="0" u="none" strike="noStrike" dirty="0">
                          <a:solidFill>
                            <a:srgbClr val="000000"/>
                          </a:solidFill>
                          <a:effectLst/>
                          <a:latin typeface="Arial" panose="020B0604020202020204" pitchFamily="34" charset="0"/>
                        </a:rPr>
                        <a:t>42.13%</a:t>
                      </a:r>
                    </a:p>
                  </a:txBody>
                  <a:tcPr marL="6233" marR="6233" marT="6233" marB="0" anchor="ctr">
                    <a:lnL>
                      <a:noFill/>
                    </a:lnL>
                    <a:lnR>
                      <a:noFill/>
                    </a:lnR>
                    <a:lnT>
                      <a:noFill/>
                    </a:lnT>
                    <a:lnB>
                      <a:noFill/>
                    </a:lnB>
                    <a:solidFill>
                      <a:srgbClr val="B1D580"/>
                    </a:solidFill>
                  </a:tcPr>
                </a:tc>
                <a:tc>
                  <a:txBody>
                    <a:bodyPr/>
                    <a:lstStyle/>
                    <a:p>
                      <a:pPr algn="ctr" fontAlgn="ctr"/>
                      <a:r>
                        <a:rPr lang="en-US" sz="900" b="0" i="0" u="none" strike="noStrike" dirty="0">
                          <a:solidFill>
                            <a:srgbClr val="000000"/>
                          </a:solidFill>
                          <a:effectLst/>
                          <a:latin typeface="Arial" panose="020B0604020202020204" pitchFamily="34" charset="0"/>
                        </a:rPr>
                        <a:t>60.00%</a:t>
                      </a:r>
                    </a:p>
                  </a:txBody>
                  <a:tcPr marL="6233" marR="6233" marT="6233" marB="0" anchor="ctr">
                    <a:lnL>
                      <a:noFill/>
                    </a:lnL>
                    <a:lnR w="6350" cap="flat" cmpd="sng" algn="ctr">
                      <a:solidFill>
                        <a:srgbClr val="000000"/>
                      </a:solidFill>
                      <a:prstDash val="solid"/>
                      <a:round/>
                      <a:headEnd type="none" w="med" len="med"/>
                      <a:tailEnd type="none" w="med" len="med"/>
                    </a:lnR>
                    <a:lnT>
                      <a:noFill/>
                    </a:lnT>
                    <a:lnB>
                      <a:noFill/>
                    </a:lnB>
                    <a:solidFill>
                      <a:srgbClr val="BCD881"/>
                    </a:solidFill>
                  </a:tcPr>
                </a:tc>
                <a:extLst>
                  <a:ext uri="{0D108BD9-81ED-4DB2-BD59-A6C34878D82A}">
                    <a16:rowId xmlns:a16="http://schemas.microsoft.com/office/drawing/2014/main" val="3450661735"/>
                  </a:ext>
                </a:extLst>
              </a:tr>
              <a:tr h="143979">
                <a:tc>
                  <a:txBody>
                    <a:bodyPr/>
                    <a:lstStyle/>
                    <a:p>
                      <a:pPr algn="r" fontAlgn="ctr"/>
                      <a:r>
                        <a:rPr lang="en-US" sz="900" b="0" i="0" u="none" strike="noStrike" dirty="0">
                          <a:solidFill>
                            <a:srgbClr val="000000"/>
                          </a:solidFill>
                          <a:effectLst/>
                          <a:latin typeface="Arial" panose="020B0604020202020204" pitchFamily="34" charset="0"/>
                        </a:rPr>
                        <a:t>1974 (Corr)</a:t>
                      </a:r>
                    </a:p>
                  </a:txBody>
                  <a:tcPr marL="6233" marR="6233" marT="6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dirty="0">
                          <a:solidFill>
                            <a:srgbClr val="000000"/>
                          </a:solidFill>
                          <a:effectLst/>
                          <a:latin typeface="Arial" panose="020B0604020202020204" pitchFamily="34" charset="0"/>
                        </a:rPr>
                        <a:t>7.30%</a:t>
                      </a:r>
                    </a:p>
                  </a:txBody>
                  <a:tcPr marL="6233" marR="6233" marT="6233" marB="0" anchor="ctr">
                    <a:lnL w="6350" cap="flat" cmpd="sng" algn="ctr">
                      <a:solidFill>
                        <a:srgbClr val="000000"/>
                      </a:solidFill>
                      <a:prstDash val="solid"/>
                      <a:round/>
                      <a:headEnd type="none" w="med" len="med"/>
                      <a:tailEnd type="none" w="med" len="med"/>
                    </a:lnL>
                    <a:lnR>
                      <a:noFill/>
                    </a:lnR>
                    <a:lnT>
                      <a:noFill/>
                    </a:lnT>
                    <a:lnB>
                      <a:noFill/>
                    </a:lnB>
                    <a:solidFill>
                      <a:srgbClr val="FDD07E"/>
                    </a:solidFill>
                  </a:tcPr>
                </a:tc>
                <a:tc>
                  <a:txBody>
                    <a:bodyPr/>
                    <a:lstStyle/>
                    <a:p>
                      <a:pPr algn="ctr" fontAlgn="ctr"/>
                      <a:r>
                        <a:rPr lang="en-US" sz="900" b="0" i="0" u="none" strike="noStrike" dirty="0">
                          <a:solidFill>
                            <a:srgbClr val="000000"/>
                          </a:solidFill>
                          <a:effectLst/>
                          <a:latin typeface="Arial" panose="020B0604020202020204" pitchFamily="34" charset="0"/>
                        </a:rPr>
                        <a:t>23.38%</a:t>
                      </a:r>
                    </a:p>
                  </a:txBody>
                  <a:tcPr marL="6233" marR="6233" marT="6233" marB="0" anchor="ctr">
                    <a:lnL>
                      <a:noFill/>
                    </a:lnL>
                    <a:lnR>
                      <a:noFill/>
                    </a:lnR>
                    <a:lnT>
                      <a:noFill/>
                    </a:lnT>
                    <a:lnB>
                      <a:noFill/>
                    </a:lnB>
                    <a:solidFill>
                      <a:srgbClr val="BBD881"/>
                    </a:solidFill>
                  </a:tcPr>
                </a:tc>
                <a:tc>
                  <a:txBody>
                    <a:bodyPr/>
                    <a:lstStyle/>
                    <a:p>
                      <a:pPr algn="ctr" fontAlgn="ctr"/>
                      <a:r>
                        <a:rPr lang="en-US" sz="900" b="0" i="0" u="none" strike="noStrike" dirty="0">
                          <a:solidFill>
                            <a:srgbClr val="000000"/>
                          </a:solidFill>
                          <a:effectLst/>
                          <a:latin typeface="Arial" panose="020B0604020202020204" pitchFamily="34" charset="0"/>
                        </a:rPr>
                        <a:t>27.29%</a:t>
                      </a:r>
                    </a:p>
                  </a:txBody>
                  <a:tcPr marL="6233" marR="6233" marT="6233" marB="0" anchor="ctr">
                    <a:lnL>
                      <a:noFill/>
                    </a:lnL>
                    <a:lnR>
                      <a:noFill/>
                    </a:lnR>
                    <a:lnT>
                      <a:noFill/>
                    </a:lnT>
                    <a:lnB>
                      <a:noFill/>
                    </a:lnB>
                    <a:solidFill>
                      <a:srgbClr val="C5DB81"/>
                    </a:solidFill>
                  </a:tcPr>
                </a:tc>
                <a:tc>
                  <a:txBody>
                    <a:bodyPr/>
                    <a:lstStyle/>
                    <a:p>
                      <a:pPr algn="ctr" fontAlgn="ctr"/>
                      <a:r>
                        <a:rPr lang="en-US" sz="900" b="0" i="0" u="none" strike="noStrike" dirty="0">
                          <a:solidFill>
                            <a:srgbClr val="000000"/>
                          </a:solidFill>
                          <a:effectLst/>
                          <a:latin typeface="Arial" panose="020B0604020202020204" pitchFamily="34" charset="0"/>
                        </a:rPr>
                        <a:t>30.59%</a:t>
                      </a:r>
                    </a:p>
                  </a:txBody>
                  <a:tcPr marL="6233" marR="6233" marT="6233" marB="0" anchor="ctr">
                    <a:lnL>
                      <a:noFill/>
                    </a:lnL>
                    <a:lnR>
                      <a:noFill/>
                    </a:lnR>
                    <a:lnT>
                      <a:noFill/>
                    </a:lnT>
                    <a:lnB>
                      <a:noFill/>
                    </a:lnB>
                    <a:solidFill>
                      <a:srgbClr val="DDE283"/>
                    </a:solidFill>
                  </a:tcPr>
                </a:tc>
                <a:tc>
                  <a:txBody>
                    <a:bodyPr/>
                    <a:lstStyle/>
                    <a:p>
                      <a:pPr algn="ctr" fontAlgn="ctr"/>
                      <a:r>
                        <a:rPr lang="en-US" sz="900" b="0" i="0" u="none" strike="noStrike" dirty="0">
                          <a:solidFill>
                            <a:srgbClr val="000000"/>
                          </a:solidFill>
                          <a:effectLst/>
                          <a:latin typeface="Arial" panose="020B0604020202020204" pitchFamily="34" charset="0"/>
                        </a:rPr>
                        <a:t>54.68%</a:t>
                      </a:r>
                    </a:p>
                  </a:txBody>
                  <a:tcPr marL="6233" marR="6233" marT="6233" marB="0" anchor="ctr">
                    <a:lnL>
                      <a:noFill/>
                    </a:lnL>
                    <a:lnR w="6350" cap="flat" cmpd="sng" algn="ctr">
                      <a:solidFill>
                        <a:srgbClr val="000000"/>
                      </a:solidFill>
                      <a:prstDash val="solid"/>
                      <a:round/>
                      <a:headEnd type="none" w="med" len="med"/>
                      <a:tailEnd type="none" w="med" len="med"/>
                    </a:lnR>
                    <a:lnT>
                      <a:noFill/>
                    </a:lnT>
                    <a:lnB>
                      <a:noFill/>
                    </a:lnB>
                    <a:solidFill>
                      <a:srgbClr val="CBDC81"/>
                    </a:solidFill>
                  </a:tcPr>
                </a:tc>
                <a:extLst>
                  <a:ext uri="{0D108BD9-81ED-4DB2-BD59-A6C34878D82A}">
                    <a16:rowId xmlns:a16="http://schemas.microsoft.com/office/drawing/2014/main" val="217473116"/>
                  </a:ext>
                </a:extLst>
              </a:tr>
              <a:tr h="143979">
                <a:tc>
                  <a:txBody>
                    <a:bodyPr/>
                    <a:lstStyle/>
                    <a:p>
                      <a:pPr algn="r" fontAlgn="ctr"/>
                      <a:r>
                        <a:rPr lang="en-US" sz="900" b="0" i="0" u="none" strike="noStrike" dirty="0">
                          <a:solidFill>
                            <a:srgbClr val="000000"/>
                          </a:solidFill>
                          <a:effectLst/>
                          <a:latin typeface="Arial" panose="020B0604020202020204" pitchFamily="34" charset="0"/>
                        </a:rPr>
                        <a:t>1975 (Corr)</a:t>
                      </a:r>
                    </a:p>
                  </a:txBody>
                  <a:tcPr marL="6233" marR="6233" marT="6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dirty="0">
                          <a:solidFill>
                            <a:srgbClr val="000000"/>
                          </a:solidFill>
                          <a:effectLst/>
                          <a:latin typeface="Arial" panose="020B0604020202020204" pitchFamily="34" charset="0"/>
                        </a:rPr>
                        <a:t>9.21%</a:t>
                      </a:r>
                    </a:p>
                  </a:txBody>
                  <a:tcPr marL="6233" marR="6233" marT="6233" marB="0" anchor="ctr">
                    <a:lnL w="6350" cap="flat" cmpd="sng" algn="ctr">
                      <a:solidFill>
                        <a:srgbClr val="000000"/>
                      </a:solidFill>
                      <a:prstDash val="solid"/>
                      <a:round/>
                      <a:headEnd type="none" w="med" len="med"/>
                      <a:tailEnd type="none" w="med" len="med"/>
                    </a:lnL>
                    <a:lnR>
                      <a:noFill/>
                    </a:lnR>
                    <a:lnT>
                      <a:noFill/>
                    </a:lnT>
                    <a:lnB>
                      <a:noFill/>
                    </a:lnB>
                    <a:solidFill>
                      <a:srgbClr val="FEE382"/>
                    </a:solidFill>
                  </a:tcPr>
                </a:tc>
                <a:tc>
                  <a:txBody>
                    <a:bodyPr/>
                    <a:lstStyle/>
                    <a:p>
                      <a:pPr algn="ctr" fontAlgn="ctr"/>
                      <a:r>
                        <a:rPr lang="en-US" sz="900" b="0" i="0" u="none" strike="noStrike" dirty="0">
                          <a:solidFill>
                            <a:srgbClr val="000000"/>
                          </a:solidFill>
                          <a:effectLst/>
                          <a:latin typeface="Arial" panose="020B0604020202020204" pitchFamily="34" charset="0"/>
                        </a:rPr>
                        <a:t>5.33%</a:t>
                      </a:r>
                    </a:p>
                  </a:txBody>
                  <a:tcPr marL="6233" marR="6233" marT="6233" marB="0" anchor="ctr">
                    <a:lnL>
                      <a:noFill/>
                    </a:lnL>
                    <a:lnR>
                      <a:noFill/>
                    </a:lnR>
                    <a:lnT>
                      <a:noFill/>
                    </a:lnT>
                    <a:lnB>
                      <a:noFill/>
                    </a:lnB>
                    <a:solidFill>
                      <a:srgbClr val="FBAD78"/>
                    </a:solidFill>
                  </a:tcPr>
                </a:tc>
                <a:tc>
                  <a:txBody>
                    <a:bodyPr/>
                    <a:lstStyle/>
                    <a:p>
                      <a:pPr algn="ctr" fontAlgn="ctr"/>
                      <a:r>
                        <a:rPr lang="en-US" sz="900" b="0" i="0" u="none" strike="noStrike" dirty="0">
                          <a:solidFill>
                            <a:srgbClr val="000000"/>
                          </a:solidFill>
                          <a:effectLst/>
                          <a:latin typeface="Arial" panose="020B0604020202020204" pitchFamily="34" charset="0"/>
                        </a:rPr>
                        <a:t>19.28%</a:t>
                      </a:r>
                    </a:p>
                  </a:txBody>
                  <a:tcPr marL="6233" marR="6233" marT="6233" marB="0" anchor="ctr">
                    <a:lnL>
                      <a:noFill/>
                    </a:lnL>
                    <a:lnR>
                      <a:noFill/>
                    </a:lnR>
                    <a:lnT>
                      <a:noFill/>
                    </a:lnT>
                    <a:lnB>
                      <a:noFill/>
                    </a:lnB>
                    <a:solidFill>
                      <a:srgbClr val="FFEB84"/>
                    </a:solidFill>
                  </a:tcPr>
                </a:tc>
                <a:tc>
                  <a:txBody>
                    <a:bodyPr/>
                    <a:lstStyle/>
                    <a:p>
                      <a:pPr algn="ctr" fontAlgn="ctr"/>
                      <a:r>
                        <a:rPr lang="en-US" sz="900" b="0" i="0" u="none" strike="noStrike" dirty="0">
                          <a:solidFill>
                            <a:srgbClr val="000000"/>
                          </a:solidFill>
                          <a:effectLst/>
                          <a:latin typeface="Arial" panose="020B0604020202020204" pitchFamily="34" charset="0"/>
                        </a:rPr>
                        <a:t>20.04%</a:t>
                      </a:r>
                    </a:p>
                  </a:txBody>
                  <a:tcPr marL="6233" marR="6233" marT="6233" marB="0" anchor="ctr">
                    <a:lnL>
                      <a:noFill/>
                    </a:lnL>
                    <a:lnR>
                      <a:noFill/>
                    </a:lnR>
                    <a:lnT>
                      <a:noFill/>
                    </a:lnT>
                    <a:lnB>
                      <a:noFill/>
                    </a:lnB>
                    <a:solidFill>
                      <a:srgbClr val="FEE382"/>
                    </a:solidFill>
                  </a:tcPr>
                </a:tc>
                <a:tc>
                  <a:txBody>
                    <a:bodyPr/>
                    <a:lstStyle/>
                    <a:p>
                      <a:pPr algn="ctr" fontAlgn="ctr"/>
                      <a:r>
                        <a:rPr lang="en-US" sz="900" b="0" i="0" u="none" strike="noStrike" dirty="0">
                          <a:solidFill>
                            <a:srgbClr val="000000"/>
                          </a:solidFill>
                          <a:effectLst/>
                          <a:latin typeface="Arial" panose="020B0604020202020204" pitchFamily="34" charset="0"/>
                        </a:rPr>
                        <a:t>23.72%</a:t>
                      </a:r>
                    </a:p>
                  </a:txBody>
                  <a:tcPr marL="6233" marR="6233" marT="6233" marB="0" anchor="ctr">
                    <a:lnL>
                      <a:noFill/>
                    </a:lnL>
                    <a:lnR w="6350" cap="flat" cmpd="sng" algn="ctr">
                      <a:solidFill>
                        <a:srgbClr val="000000"/>
                      </a:solidFill>
                      <a:prstDash val="solid"/>
                      <a:round/>
                      <a:headEnd type="none" w="med" len="med"/>
                      <a:tailEnd type="none" w="med" len="med"/>
                    </a:lnR>
                    <a:lnT>
                      <a:noFill/>
                    </a:lnT>
                    <a:lnB>
                      <a:noFill/>
                    </a:lnB>
                    <a:solidFill>
                      <a:srgbClr val="FCC37C"/>
                    </a:solidFill>
                  </a:tcPr>
                </a:tc>
                <a:extLst>
                  <a:ext uri="{0D108BD9-81ED-4DB2-BD59-A6C34878D82A}">
                    <a16:rowId xmlns:a16="http://schemas.microsoft.com/office/drawing/2014/main" val="637995410"/>
                  </a:ext>
                </a:extLst>
              </a:tr>
              <a:tr h="143979">
                <a:tc>
                  <a:txBody>
                    <a:bodyPr/>
                    <a:lstStyle/>
                    <a:p>
                      <a:pPr algn="r" fontAlgn="ctr"/>
                      <a:r>
                        <a:rPr lang="en-US" sz="900" b="0" i="0" u="none" strike="noStrike" dirty="0">
                          <a:solidFill>
                            <a:srgbClr val="000000"/>
                          </a:solidFill>
                          <a:effectLst/>
                          <a:latin typeface="Arial" panose="020B0604020202020204" pitchFamily="34" charset="0"/>
                        </a:rPr>
                        <a:t>1978 (Corr)</a:t>
                      </a:r>
                    </a:p>
                  </a:txBody>
                  <a:tcPr marL="6233" marR="6233" marT="6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dirty="0">
                          <a:solidFill>
                            <a:srgbClr val="000000"/>
                          </a:solidFill>
                          <a:effectLst/>
                          <a:latin typeface="Arial" panose="020B0604020202020204" pitchFamily="34" charset="0"/>
                        </a:rPr>
                        <a:t>8.00%</a:t>
                      </a:r>
                    </a:p>
                  </a:txBody>
                  <a:tcPr marL="6233" marR="6233" marT="6233" marB="0" anchor="ctr">
                    <a:lnL w="6350" cap="flat" cmpd="sng" algn="ctr">
                      <a:solidFill>
                        <a:srgbClr val="000000"/>
                      </a:solidFill>
                      <a:prstDash val="solid"/>
                      <a:round/>
                      <a:headEnd type="none" w="med" len="med"/>
                      <a:tailEnd type="none" w="med" len="med"/>
                    </a:lnL>
                    <a:lnR>
                      <a:noFill/>
                    </a:lnR>
                    <a:lnT>
                      <a:noFill/>
                    </a:lnT>
                    <a:lnB>
                      <a:noFill/>
                    </a:lnB>
                    <a:solidFill>
                      <a:srgbClr val="FDD780"/>
                    </a:solidFill>
                  </a:tcPr>
                </a:tc>
                <a:tc>
                  <a:txBody>
                    <a:bodyPr/>
                    <a:lstStyle/>
                    <a:p>
                      <a:pPr algn="ctr" fontAlgn="ctr"/>
                      <a:r>
                        <a:rPr lang="en-US" sz="900" b="0" i="0" u="none" strike="noStrike" dirty="0">
                          <a:solidFill>
                            <a:srgbClr val="000000"/>
                          </a:solidFill>
                          <a:effectLst/>
                          <a:latin typeface="Arial" panose="020B0604020202020204" pitchFamily="34" charset="0"/>
                        </a:rPr>
                        <a:t>10.44%</a:t>
                      </a:r>
                    </a:p>
                  </a:txBody>
                  <a:tcPr marL="6233" marR="6233" marT="6233" marB="0" anchor="ctr">
                    <a:lnL>
                      <a:noFill/>
                    </a:lnL>
                    <a:lnR>
                      <a:noFill/>
                    </a:lnR>
                    <a:lnT>
                      <a:noFill/>
                    </a:lnT>
                    <a:lnB>
                      <a:noFill/>
                    </a:lnB>
                    <a:solidFill>
                      <a:srgbClr val="FEDE81"/>
                    </a:solidFill>
                  </a:tcPr>
                </a:tc>
                <a:tc>
                  <a:txBody>
                    <a:bodyPr/>
                    <a:lstStyle/>
                    <a:p>
                      <a:pPr algn="ctr" fontAlgn="ctr"/>
                      <a:r>
                        <a:rPr lang="en-US" sz="900" b="0" i="0" u="none" strike="noStrike" dirty="0">
                          <a:solidFill>
                            <a:srgbClr val="000000"/>
                          </a:solidFill>
                          <a:effectLst/>
                          <a:latin typeface="Arial" panose="020B0604020202020204" pitchFamily="34" charset="0"/>
                        </a:rPr>
                        <a:t>8.94%</a:t>
                      </a:r>
                    </a:p>
                  </a:txBody>
                  <a:tcPr marL="6233" marR="6233" marT="6233" marB="0" anchor="ctr">
                    <a:lnL>
                      <a:noFill/>
                    </a:lnL>
                    <a:lnR>
                      <a:noFill/>
                    </a:lnR>
                    <a:lnT>
                      <a:noFill/>
                    </a:lnT>
                    <a:lnB>
                      <a:noFill/>
                    </a:lnB>
                    <a:solidFill>
                      <a:srgbClr val="FA9A74"/>
                    </a:solidFill>
                  </a:tcPr>
                </a:tc>
                <a:tc>
                  <a:txBody>
                    <a:bodyPr/>
                    <a:lstStyle/>
                    <a:p>
                      <a:pPr algn="ctr" fontAlgn="ctr"/>
                      <a:r>
                        <a:rPr lang="en-US" sz="900" b="0" i="0" u="none" strike="noStrike" dirty="0">
                          <a:solidFill>
                            <a:srgbClr val="000000"/>
                          </a:solidFill>
                          <a:effectLst/>
                          <a:latin typeface="Arial" panose="020B0604020202020204" pitchFamily="34" charset="0"/>
                        </a:rPr>
                        <a:t>6.50%</a:t>
                      </a:r>
                    </a:p>
                  </a:txBody>
                  <a:tcPr marL="6233" marR="6233" marT="6233" marB="0" anchor="ctr">
                    <a:lnL>
                      <a:noFill/>
                    </a:lnL>
                    <a:lnR>
                      <a:noFill/>
                    </a:lnR>
                    <a:lnT>
                      <a:noFill/>
                    </a:lnT>
                    <a:lnB>
                      <a:noFill/>
                    </a:lnB>
                    <a:solidFill>
                      <a:srgbClr val="FBA476"/>
                    </a:solidFill>
                  </a:tcPr>
                </a:tc>
                <a:tc>
                  <a:txBody>
                    <a:bodyPr/>
                    <a:lstStyle/>
                    <a:p>
                      <a:pPr algn="ctr" fontAlgn="ctr"/>
                      <a:r>
                        <a:rPr lang="en-US" sz="900" b="0" i="0" u="none" strike="noStrike" dirty="0">
                          <a:solidFill>
                            <a:srgbClr val="000000"/>
                          </a:solidFill>
                          <a:effectLst/>
                          <a:latin typeface="Arial" panose="020B0604020202020204" pitchFamily="34" charset="0"/>
                        </a:rPr>
                        <a:t>16.17%</a:t>
                      </a:r>
                    </a:p>
                  </a:txBody>
                  <a:tcPr marL="6233" marR="6233" marT="6233" marB="0" anchor="ctr">
                    <a:lnL>
                      <a:noFill/>
                    </a:lnL>
                    <a:lnR w="6350" cap="flat" cmpd="sng" algn="ctr">
                      <a:solidFill>
                        <a:srgbClr val="000000"/>
                      </a:solidFill>
                      <a:prstDash val="solid"/>
                      <a:round/>
                      <a:headEnd type="none" w="med" len="med"/>
                      <a:tailEnd type="none" w="med" len="med"/>
                    </a:lnR>
                    <a:lnT>
                      <a:noFill/>
                    </a:lnT>
                    <a:lnB>
                      <a:noFill/>
                    </a:lnB>
                    <a:solidFill>
                      <a:srgbClr val="FBAB77"/>
                    </a:solidFill>
                  </a:tcPr>
                </a:tc>
                <a:extLst>
                  <a:ext uri="{0D108BD9-81ED-4DB2-BD59-A6C34878D82A}">
                    <a16:rowId xmlns:a16="http://schemas.microsoft.com/office/drawing/2014/main" val="1421381702"/>
                  </a:ext>
                </a:extLst>
              </a:tr>
              <a:tr h="143979">
                <a:tc>
                  <a:txBody>
                    <a:bodyPr/>
                    <a:lstStyle/>
                    <a:p>
                      <a:pPr algn="r" fontAlgn="ctr"/>
                      <a:r>
                        <a:rPr lang="en-US" sz="900" b="0" i="0" u="none" strike="noStrike" dirty="0">
                          <a:solidFill>
                            <a:srgbClr val="000000"/>
                          </a:solidFill>
                          <a:effectLst/>
                          <a:latin typeface="Arial" panose="020B0604020202020204" pitchFamily="34" charset="0"/>
                        </a:rPr>
                        <a:t>1978 (Corr)</a:t>
                      </a:r>
                    </a:p>
                  </a:txBody>
                  <a:tcPr marL="6233" marR="6233" marT="6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dirty="0">
                          <a:solidFill>
                            <a:srgbClr val="000000"/>
                          </a:solidFill>
                          <a:effectLst/>
                          <a:latin typeface="Arial" panose="020B0604020202020204" pitchFamily="34" charset="0"/>
                        </a:rPr>
                        <a:t>4.71%</a:t>
                      </a:r>
                    </a:p>
                  </a:txBody>
                  <a:tcPr marL="6233" marR="6233" marT="6233" marB="0" anchor="ctr">
                    <a:lnL w="6350" cap="flat" cmpd="sng" algn="ctr">
                      <a:solidFill>
                        <a:srgbClr val="000000"/>
                      </a:solidFill>
                      <a:prstDash val="solid"/>
                      <a:round/>
                      <a:headEnd type="none" w="med" len="med"/>
                      <a:tailEnd type="none" w="med" len="med"/>
                    </a:lnL>
                    <a:lnR>
                      <a:noFill/>
                    </a:lnR>
                    <a:lnT>
                      <a:noFill/>
                    </a:lnT>
                    <a:lnB>
                      <a:noFill/>
                    </a:lnB>
                    <a:solidFill>
                      <a:srgbClr val="FCB579"/>
                    </a:solidFill>
                  </a:tcPr>
                </a:tc>
                <a:tc>
                  <a:txBody>
                    <a:bodyPr/>
                    <a:lstStyle/>
                    <a:p>
                      <a:pPr algn="ctr" fontAlgn="ctr"/>
                      <a:r>
                        <a:rPr lang="en-US" sz="900" b="0" i="0" u="none" strike="noStrike" dirty="0">
                          <a:solidFill>
                            <a:srgbClr val="000000"/>
                          </a:solidFill>
                          <a:effectLst/>
                          <a:latin typeface="Arial" panose="020B0604020202020204" pitchFamily="34" charset="0"/>
                        </a:rPr>
                        <a:t>5.28%</a:t>
                      </a:r>
                    </a:p>
                  </a:txBody>
                  <a:tcPr marL="6233" marR="6233" marT="6233" marB="0" anchor="ctr">
                    <a:lnL>
                      <a:noFill/>
                    </a:lnL>
                    <a:lnR>
                      <a:noFill/>
                    </a:lnR>
                    <a:lnT>
                      <a:noFill/>
                    </a:lnT>
                    <a:lnB>
                      <a:noFill/>
                    </a:lnB>
                    <a:solidFill>
                      <a:srgbClr val="FBAD78"/>
                    </a:solidFill>
                  </a:tcPr>
                </a:tc>
                <a:tc>
                  <a:txBody>
                    <a:bodyPr/>
                    <a:lstStyle/>
                    <a:p>
                      <a:pPr algn="ctr" fontAlgn="ctr"/>
                      <a:r>
                        <a:rPr lang="en-US" sz="900" b="0" i="0" u="none" strike="noStrike" dirty="0">
                          <a:solidFill>
                            <a:srgbClr val="000000"/>
                          </a:solidFill>
                          <a:effectLst/>
                          <a:latin typeface="Arial" panose="020B0604020202020204" pitchFamily="34" charset="0"/>
                        </a:rPr>
                        <a:t>7.91%</a:t>
                      </a:r>
                    </a:p>
                  </a:txBody>
                  <a:tcPr marL="6233" marR="6233" marT="6233" marB="0" anchor="ctr">
                    <a:lnL>
                      <a:noFill/>
                    </a:lnL>
                    <a:lnR>
                      <a:noFill/>
                    </a:lnR>
                    <a:lnT>
                      <a:noFill/>
                    </a:lnT>
                    <a:lnB>
                      <a:noFill/>
                    </a:lnB>
                    <a:solidFill>
                      <a:srgbClr val="FA9273"/>
                    </a:solidFill>
                  </a:tcPr>
                </a:tc>
                <a:tc>
                  <a:txBody>
                    <a:bodyPr/>
                    <a:lstStyle/>
                    <a:p>
                      <a:pPr algn="ctr" fontAlgn="ctr"/>
                      <a:r>
                        <a:rPr lang="en-US" sz="900" b="0" i="0" u="none" strike="noStrike" dirty="0">
                          <a:solidFill>
                            <a:srgbClr val="000000"/>
                          </a:solidFill>
                          <a:effectLst/>
                          <a:latin typeface="Arial" panose="020B0604020202020204" pitchFamily="34" charset="0"/>
                        </a:rPr>
                        <a:t>9.49%</a:t>
                      </a:r>
                    </a:p>
                  </a:txBody>
                  <a:tcPr marL="6233" marR="6233" marT="6233" marB="0" anchor="ctr">
                    <a:lnL>
                      <a:noFill/>
                    </a:lnL>
                    <a:lnR>
                      <a:noFill/>
                    </a:lnR>
                    <a:lnT>
                      <a:noFill/>
                    </a:lnT>
                    <a:lnB>
                      <a:noFill/>
                    </a:lnB>
                    <a:solidFill>
                      <a:srgbClr val="FBB279"/>
                    </a:solidFill>
                  </a:tcPr>
                </a:tc>
                <a:tc>
                  <a:txBody>
                    <a:bodyPr/>
                    <a:lstStyle/>
                    <a:p>
                      <a:pPr algn="ctr" fontAlgn="ctr"/>
                      <a:r>
                        <a:rPr lang="en-US" sz="900" b="0" i="0" u="none" strike="noStrike" dirty="0">
                          <a:solidFill>
                            <a:srgbClr val="000000"/>
                          </a:solidFill>
                          <a:effectLst/>
                          <a:latin typeface="Arial" panose="020B0604020202020204" pitchFamily="34" charset="0"/>
                        </a:rPr>
                        <a:t>9.72%</a:t>
                      </a:r>
                    </a:p>
                  </a:txBody>
                  <a:tcPr marL="6233" marR="6233" marT="6233" marB="0" anchor="ctr">
                    <a:lnL>
                      <a:noFill/>
                    </a:lnL>
                    <a:lnR w="6350" cap="flat" cmpd="sng" algn="ctr">
                      <a:solidFill>
                        <a:srgbClr val="000000"/>
                      </a:solidFill>
                      <a:prstDash val="solid"/>
                      <a:round/>
                      <a:headEnd type="none" w="med" len="med"/>
                      <a:tailEnd type="none" w="med" len="med"/>
                    </a:lnR>
                    <a:lnT>
                      <a:noFill/>
                    </a:lnT>
                    <a:lnB>
                      <a:noFill/>
                    </a:lnB>
                    <a:solidFill>
                      <a:srgbClr val="FA9573"/>
                    </a:solidFill>
                  </a:tcPr>
                </a:tc>
                <a:extLst>
                  <a:ext uri="{0D108BD9-81ED-4DB2-BD59-A6C34878D82A}">
                    <a16:rowId xmlns:a16="http://schemas.microsoft.com/office/drawing/2014/main" val="2907770647"/>
                  </a:ext>
                </a:extLst>
              </a:tr>
              <a:tr h="143979">
                <a:tc>
                  <a:txBody>
                    <a:bodyPr/>
                    <a:lstStyle/>
                    <a:p>
                      <a:pPr algn="r" fontAlgn="ctr"/>
                      <a:r>
                        <a:rPr lang="en-US" sz="900" b="0" i="0" u="none" strike="noStrike" dirty="0">
                          <a:solidFill>
                            <a:srgbClr val="000000"/>
                          </a:solidFill>
                          <a:effectLst/>
                          <a:latin typeface="Arial" panose="020B0604020202020204" pitchFamily="34" charset="0"/>
                        </a:rPr>
                        <a:t>1979 (Corr)</a:t>
                      </a:r>
                    </a:p>
                  </a:txBody>
                  <a:tcPr marL="6233" marR="6233" marT="6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dirty="0">
                          <a:solidFill>
                            <a:srgbClr val="000000"/>
                          </a:solidFill>
                          <a:effectLst/>
                          <a:latin typeface="Arial" panose="020B0604020202020204" pitchFamily="34" charset="0"/>
                        </a:rPr>
                        <a:t>6.92%</a:t>
                      </a:r>
                    </a:p>
                  </a:txBody>
                  <a:tcPr marL="6233" marR="6233" marT="6233" marB="0" anchor="ctr">
                    <a:lnL w="6350" cap="flat" cmpd="sng" algn="ctr">
                      <a:solidFill>
                        <a:srgbClr val="000000"/>
                      </a:solidFill>
                      <a:prstDash val="solid"/>
                      <a:round/>
                      <a:headEnd type="none" w="med" len="med"/>
                      <a:tailEnd type="none" w="med" len="med"/>
                    </a:lnL>
                    <a:lnR>
                      <a:noFill/>
                    </a:lnR>
                    <a:lnT>
                      <a:noFill/>
                    </a:lnT>
                    <a:lnB>
                      <a:noFill/>
                    </a:lnB>
                    <a:solidFill>
                      <a:srgbClr val="FDCC7E"/>
                    </a:solidFill>
                  </a:tcPr>
                </a:tc>
                <a:tc>
                  <a:txBody>
                    <a:bodyPr/>
                    <a:lstStyle/>
                    <a:p>
                      <a:pPr algn="ctr" fontAlgn="ctr"/>
                      <a:r>
                        <a:rPr lang="en-US" sz="900" b="0" i="0" u="none" strike="noStrike" dirty="0">
                          <a:solidFill>
                            <a:srgbClr val="000000"/>
                          </a:solidFill>
                          <a:effectLst/>
                          <a:latin typeface="Arial" panose="020B0604020202020204" pitchFamily="34" charset="0"/>
                        </a:rPr>
                        <a:t>13.83%</a:t>
                      </a:r>
                    </a:p>
                  </a:txBody>
                  <a:tcPr marL="6233" marR="6233" marT="6233" marB="0" anchor="ctr">
                    <a:lnL>
                      <a:noFill/>
                    </a:lnL>
                    <a:lnR>
                      <a:noFill/>
                    </a:lnR>
                    <a:lnT>
                      <a:noFill/>
                    </a:lnT>
                    <a:lnB>
                      <a:noFill/>
                    </a:lnB>
                    <a:solidFill>
                      <a:srgbClr val="F4E884"/>
                    </a:solidFill>
                  </a:tcPr>
                </a:tc>
                <a:tc>
                  <a:txBody>
                    <a:bodyPr/>
                    <a:lstStyle/>
                    <a:p>
                      <a:pPr algn="ctr" fontAlgn="ctr"/>
                      <a:r>
                        <a:rPr lang="en-US" sz="900" b="0" i="0" u="none" strike="noStrike" dirty="0">
                          <a:solidFill>
                            <a:srgbClr val="000000"/>
                          </a:solidFill>
                          <a:effectLst/>
                          <a:latin typeface="Arial" panose="020B0604020202020204" pitchFamily="34" charset="0"/>
                        </a:rPr>
                        <a:t>5.60%</a:t>
                      </a:r>
                    </a:p>
                  </a:txBody>
                  <a:tcPr marL="6233" marR="6233" marT="6233" marB="0" anchor="ctr">
                    <a:lnL>
                      <a:noFill/>
                    </a:lnL>
                    <a:lnR>
                      <a:noFill/>
                    </a:lnR>
                    <a:lnT>
                      <a:noFill/>
                    </a:lnT>
                    <a:lnB>
                      <a:noFill/>
                    </a:lnB>
                    <a:solidFill>
                      <a:srgbClr val="F9806F"/>
                    </a:solidFill>
                  </a:tcPr>
                </a:tc>
                <a:tc>
                  <a:txBody>
                    <a:bodyPr/>
                    <a:lstStyle/>
                    <a:p>
                      <a:pPr algn="ctr" fontAlgn="ctr"/>
                      <a:r>
                        <a:rPr lang="en-US" sz="900" b="0" i="0" u="none" strike="noStrike" dirty="0">
                          <a:solidFill>
                            <a:srgbClr val="000000"/>
                          </a:solidFill>
                          <a:effectLst/>
                          <a:latin typeface="Arial" panose="020B0604020202020204" pitchFamily="34" charset="0"/>
                        </a:rPr>
                        <a:t>18.21%</a:t>
                      </a:r>
                    </a:p>
                  </a:txBody>
                  <a:tcPr marL="6233" marR="6233" marT="6233" marB="0" anchor="ctr">
                    <a:lnL>
                      <a:noFill/>
                    </a:lnL>
                    <a:lnR>
                      <a:noFill/>
                    </a:lnR>
                    <a:lnT>
                      <a:noFill/>
                    </a:lnT>
                    <a:lnB>
                      <a:noFill/>
                    </a:lnB>
                    <a:solidFill>
                      <a:srgbClr val="FEDA80"/>
                    </a:solidFill>
                  </a:tcPr>
                </a:tc>
                <a:tc>
                  <a:txBody>
                    <a:bodyPr/>
                    <a:lstStyle/>
                    <a:p>
                      <a:pPr algn="ctr" fontAlgn="ctr"/>
                      <a:r>
                        <a:rPr lang="en-US" sz="900" b="0" i="0" u="none" strike="noStrike" dirty="0">
                          <a:solidFill>
                            <a:srgbClr val="000000"/>
                          </a:solidFill>
                          <a:effectLst/>
                          <a:latin typeface="Arial" panose="020B0604020202020204" pitchFamily="34" charset="0"/>
                        </a:rPr>
                        <a:t>35.48%</a:t>
                      </a:r>
                    </a:p>
                  </a:txBody>
                  <a:tcPr marL="6233" marR="6233" marT="6233" marB="0" anchor="ctr">
                    <a:lnL>
                      <a:noFill/>
                    </a:lnL>
                    <a:lnR w="6350" cap="flat" cmpd="sng" algn="ctr">
                      <a:solidFill>
                        <a:srgbClr val="000000"/>
                      </a:solidFill>
                      <a:prstDash val="solid"/>
                      <a:round/>
                      <a:headEnd type="none" w="med" len="med"/>
                      <a:tailEnd type="none" w="med" len="med"/>
                    </a:lnR>
                    <a:lnT>
                      <a:noFill/>
                    </a:lnT>
                    <a:lnB>
                      <a:noFill/>
                    </a:lnB>
                    <a:solidFill>
                      <a:srgbClr val="FEEA83"/>
                    </a:solidFill>
                  </a:tcPr>
                </a:tc>
                <a:extLst>
                  <a:ext uri="{0D108BD9-81ED-4DB2-BD59-A6C34878D82A}">
                    <a16:rowId xmlns:a16="http://schemas.microsoft.com/office/drawing/2014/main" val="1462702815"/>
                  </a:ext>
                </a:extLst>
              </a:tr>
              <a:tr h="143979">
                <a:tc>
                  <a:txBody>
                    <a:bodyPr/>
                    <a:lstStyle/>
                    <a:p>
                      <a:pPr algn="r" fontAlgn="ctr"/>
                      <a:r>
                        <a:rPr lang="en-US" sz="900" b="0" i="0" u="none" strike="noStrike" dirty="0">
                          <a:solidFill>
                            <a:srgbClr val="000000"/>
                          </a:solidFill>
                          <a:effectLst/>
                          <a:latin typeface="Arial" panose="020B0604020202020204" pitchFamily="34" charset="0"/>
                        </a:rPr>
                        <a:t>1980 (Corr)</a:t>
                      </a:r>
                    </a:p>
                  </a:txBody>
                  <a:tcPr marL="6233" marR="6233" marT="6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dirty="0">
                          <a:solidFill>
                            <a:srgbClr val="000000"/>
                          </a:solidFill>
                          <a:effectLst/>
                          <a:latin typeface="Arial" panose="020B0604020202020204" pitchFamily="34" charset="0"/>
                        </a:rPr>
                        <a:t>7.55%</a:t>
                      </a:r>
                    </a:p>
                  </a:txBody>
                  <a:tcPr marL="6233" marR="6233" marT="6233" marB="0" anchor="ctr">
                    <a:lnL w="6350" cap="flat" cmpd="sng" algn="ctr">
                      <a:solidFill>
                        <a:srgbClr val="000000"/>
                      </a:solidFill>
                      <a:prstDash val="solid"/>
                      <a:round/>
                      <a:headEnd type="none" w="med" len="med"/>
                      <a:tailEnd type="none" w="med" len="med"/>
                    </a:lnL>
                    <a:lnR>
                      <a:noFill/>
                    </a:lnR>
                    <a:lnT>
                      <a:noFill/>
                    </a:lnT>
                    <a:lnB>
                      <a:noFill/>
                    </a:lnB>
                    <a:solidFill>
                      <a:srgbClr val="FDD27F"/>
                    </a:solidFill>
                  </a:tcPr>
                </a:tc>
                <a:tc>
                  <a:txBody>
                    <a:bodyPr/>
                    <a:lstStyle/>
                    <a:p>
                      <a:pPr algn="ctr" fontAlgn="ctr"/>
                      <a:r>
                        <a:rPr lang="en-US" sz="900" b="0" i="0" u="none" strike="noStrike" dirty="0">
                          <a:solidFill>
                            <a:srgbClr val="000000"/>
                          </a:solidFill>
                          <a:effectLst/>
                          <a:latin typeface="Arial" panose="020B0604020202020204" pitchFamily="34" charset="0"/>
                        </a:rPr>
                        <a:t>16.19%</a:t>
                      </a:r>
                    </a:p>
                  </a:txBody>
                  <a:tcPr marL="6233" marR="6233" marT="6233" marB="0" anchor="ctr">
                    <a:lnL>
                      <a:noFill/>
                    </a:lnL>
                    <a:lnR>
                      <a:noFill/>
                    </a:lnR>
                    <a:lnT>
                      <a:noFill/>
                    </a:lnT>
                    <a:lnB>
                      <a:noFill/>
                    </a:lnB>
                    <a:solidFill>
                      <a:srgbClr val="E6E483"/>
                    </a:solidFill>
                  </a:tcPr>
                </a:tc>
                <a:tc>
                  <a:txBody>
                    <a:bodyPr/>
                    <a:lstStyle/>
                    <a:p>
                      <a:pPr algn="ctr" fontAlgn="ctr"/>
                      <a:r>
                        <a:rPr lang="en-US" sz="900" b="0" i="0" u="none" strike="noStrike" dirty="0">
                          <a:solidFill>
                            <a:srgbClr val="000000"/>
                          </a:solidFill>
                          <a:effectLst/>
                          <a:latin typeface="Arial" panose="020B0604020202020204" pitchFamily="34" charset="0"/>
                        </a:rPr>
                        <a:t>23.30%</a:t>
                      </a:r>
                    </a:p>
                  </a:txBody>
                  <a:tcPr marL="6233" marR="6233" marT="6233" marB="0" anchor="ctr">
                    <a:lnL>
                      <a:noFill/>
                    </a:lnL>
                    <a:lnR>
                      <a:noFill/>
                    </a:lnR>
                    <a:lnT>
                      <a:noFill/>
                    </a:lnT>
                    <a:lnB>
                      <a:noFill/>
                    </a:lnB>
                    <a:solidFill>
                      <a:srgbClr val="E2E383"/>
                    </a:solidFill>
                  </a:tcPr>
                </a:tc>
                <a:tc>
                  <a:txBody>
                    <a:bodyPr/>
                    <a:lstStyle/>
                    <a:p>
                      <a:pPr algn="ctr" fontAlgn="ctr"/>
                      <a:r>
                        <a:rPr lang="en-US" sz="900" b="0" i="0" u="none" strike="noStrike" dirty="0">
                          <a:solidFill>
                            <a:srgbClr val="000000"/>
                          </a:solidFill>
                          <a:effectLst/>
                          <a:latin typeface="Arial" panose="020B0604020202020204" pitchFamily="34" charset="0"/>
                        </a:rPr>
                        <a:t>38.31%</a:t>
                      </a:r>
                    </a:p>
                  </a:txBody>
                  <a:tcPr marL="6233" marR="6233" marT="6233" marB="0" anchor="ctr">
                    <a:lnL>
                      <a:noFill/>
                    </a:lnL>
                    <a:lnR>
                      <a:noFill/>
                    </a:lnR>
                    <a:lnT>
                      <a:noFill/>
                    </a:lnT>
                    <a:lnB>
                      <a:noFill/>
                    </a:lnB>
                    <a:solidFill>
                      <a:srgbClr val="C0D981"/>
                    </a:solidFill>
                  </a:tcPr>
                </a:tc>
                <a:tc>
                  <a:txBody>
                    <a:bodyPr/>
                    <a:lstStyle/>
                    <a:p>
                      <a:pPr algn="ctr" fontAlgn="ctr"/>
                      <a:r>
                        <a:rPr lang="en-US" sz="900" b="0" i="0" u="none" strike="noStrike" dirty="0">
                          <a:solidFill>
                            <a:srgbClr val="000000"/>
                          </a:solidFill>
                          <a:effectLst/>
                          <a:latin typeface="Arial" panose="020B0604020202020204" pitchFamily="34" charset="0"/>
                        </a:rPr>
                        <a:t>35.30%</a:t>
                      </a:r>
                    </a:p>
                  </a:txBody>
                  <a:tcPr marL="6233" marR="6233" marT="6233" marB="0" anchor="ctr">
                    <a:lnL>
                      <a:noFill/>
                    </a:lnL>
                    <a:lnR w="6350" cap="flat" cmpd="sng" algn="ctr">
                      <a:solidFill>
                        <a:srgbClr val="000000"/>
                      </a:solidFill>
                      <a:prstDash val="solid"/>
                      <a:round/>
                      <a:headEnd type="none" w="med" len="med"/>
                      <a:tailEnd type="none" w="med" len="med"/>
                    </a:lnR>
                    <a:lnT>
                      <a:noFill/>
                    </a:lnT>
                    <a:lnB>
                      <a:noFill/>
                    </a:lnB>
                    <a:solidFill>
                      <a:srgbClr val="FEEA83"/>
                    </a:solidFill>
                  </a:tcPr>
                </a:tc>
                <a:extLst>
                  <a:ext uri="{0D108BD9-81ED-4DB2-BD59-A6C34878D82A}">
                    <a16:rowId xmlns:a16="http://schemas.microsoft.com/office/drawing/2014/main" val="3317764845"/>
                  </a:ext>
                </a:extLst>
              </a:tr>
              <a:tr h="143979">
                <a:tc>
                  <a:txBody>
                    <a:bodyPr/>
                    <a:lstStyle/>
                    <a:p>
                      <a:pPr algn="r" fontAlgn="ctr"/>
                      <a:r>
                        <a:rPr lang="en-US" sz="900" b="0" i="0" u="none" strike="noStrike" dirty="0">
                          <a:solidFill>
                            <a:srgbClr val="C00000"/>
                          </a:solidFill>
                          <a:effectLst/>
                          <a:latin typeface="Arial" panose="020B0604020202020204" pitchFamily="34" charset="0"/>
                        </a:rPr>
                        <a:t>1982 (Bear)</a:t>
                      </a:r>
                    </a:p>
                  </a:txBody>
                  <a:tcPr marL="6233" marR="6233" marT="6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DB5BA"/>
                    </a:solidFill>
                  </a:tcPr>
                </a:tc>
                <a:tc>
                  <a:txBody>
                    <a:bodyPr/>
                    <a:lstStyle/>
                    <a:p>
                      <a:pPr algn="ctr" fontAlgn="ctr"/>
                      <a:r>
                        <a:rPr lang="en-US" sz="900" b="0" i="0" u="none" strike="noStrike" dirty="0">
                          <a:solidFill>
                            <a:srgbClr val="000000"/>
                          </a:solidFill>
                          <a:effectLst/>
                          <a:latin typeface="Arial" panose="020B0604020202020204" pitchFamily="34" charset="0"/>
                        </a:rPr>
                        <a:t>20.67%</a:t>
                      </a:r>
                    </a:p>
                  </a:txBody>
                  <a:tcPr marL="6233" marR="6233" marT="6233" marB="0" anchor="ctr">
                    <a:lnL w="6350" cap="flat" cmpd="sng" algn="ctr">
                      <a:solidFill>
                        <a:srgbClr val="000000"/>
                      </a:solidFill>
                      <a:prstDash val="solid"/>
                      <a:round/>
                      <a:headEnd type="none" w="med" len="med"/>
                      <a:tailEnd type="none" w="med" len="med"/>
                    </a:lnL>
                    <a:lnR>
                      <a:noFill/>
                    </a:lnR>
                    <a:lnT>
                      <a:noFill/>
                    </a:lnT>
                    <a:lnB>
                      <a:noFill/>
                    </a:lnB>
                    <a:solidFill>
                      <a:srgbClr val="82C77D"/>
                    </a:solidFill>
                  </a:tcPr>
                </a:tc>
                <a:tc>
                  <a:txBody>
                    <a:bodyPr/>
                    <a:lstStyle/>
                    <a:p>
                      <a:pPr algn="ctr" fontAlgn="ctr"/>
                      <a:r>
                        <a:rPr lang="en-US" sz="900" b="0" i="0" u="none" strike="noStrike" dirty="0">
                          <a:solidFill>
                            <a:srgbClr val="000000"/>
                          </a:solidFill>
                          <a:effectLst/>
                          <a:latin typeface="Arial" panose="020B0604020202020204" pitchFamily="34" charset="0"/>
                        </a:rPr>
                        <a:t>38.27%</a:t>
                      </a:r>
                    </a:p>
                  </a:txBody>
                  <a:tcPr marL="6233" marR="6233" marT="6233" marB="0" anchor="ctr">
                    <a:lnL>
                      <a:noFill/>
                    </a:lnL>
                    <a:lnR>
                      <a:noFill/>
                    </a:lnR>
                    <a:lnT>
                      <a:noFill/>
                    </a:lnT>
                    <a:lnB>
                      <a:noFill/>
                    </a:lnB>
                    <a:solidFill>
                      <a:srgbClr val="63BE7B"/>
                    </a:solidFill>
                  </a:tcPr>
                </a:tc>
                <a:tc>
                  <a:txBody>
                    <a:bodyPr/>
                    <a:lstStyle/>
                    <a:p>
                      <a:pPr algn="ctr" fontAlgn="ctr"/>
                      <a:r>
                        <a:rPr lang="en-US" sz="900" b="0" i="0" u="none" strike="noStrike" dirty="0">
                          <a:solidFill>
                            <a:srgbClr val="000000"/>
                          </a:solidFill>
                          <a:effectLst/>
                          <a:latin typeface="Arial" panose="020B0604020202020204" pitchFamily="34" charset="0"/>
                        </a:rPr>
                        <a:t>31.87%</a:t>
                      </a:r>
                    </a:p>
                  </a:txBody>
                  <a:tcPr marL="6233" marR="6233" marT="6233" marB="0" anchor="ctr">
                    <a:lnL>
                      <a:noFill/>
                    </a:lnL>
                    <a:lnR>
                      <a:noFill/>
                    </a:lnR>
                    <a:lnT>
                      <a:noFill/>
                    </a:lnT>
                    <a:lnB>
                      <a:noFill/>
                    </a:lnB>
                    <a:solidFill>
                      <a:srgbClr val="A3D17F"/>
                    </a:solidFill>
                  </a:tcPr>
                </a:tc>
                <a:tc>
                  <a:txBody>
                    <a:bodyPr/>
                    <a:lstStyle/>
                    <a:p>
                      <a:pPr algn="ctr" fontAlgn="ctr"/>
                      <a:r>
                        <a:rPr lang="en-US" sz="900" b="0" i="0" u="none" strike="noStrike" dirty="0">
                          <a:solidFill>
                            <a:srgbClr val="000000"/>
                          </a:solidFill>
                          <a:effectLst/>
                          <a:latin typeface="Arial" panose="020B0604020202020204" pitchFamily="34" charset="0"/>
                        </a:rPr>
                        <a:t>55.99%</a:t>
                      </a:r>
                    </a:p>
                  </a:txBody>
                  <a:tcPr marL="6233" marR="6233" marT="6233" marB="0" anchor="ctr">
                    <a:lnL>
                      <a:noFill/>
                    </a:lnL>
                    <a:lnR>
                      <a:noFill/>
                    </a:lnR>
                    <a:lnT>
                      <a:noFill/>
                    </a:lnT>
                    <a:lnB>
                      <a:noFill/>
                    </a:lnB>
                    <a:solidFill>
                      <a:srgbClr val="7CC67D"/>
                    </a:solidFill>
                  </a:tcPr>
                </a:tc>
                <a:tc>
                  <a:txBody>
                    <a:bodyPr/>
                    <a:lstStyle/>
                    <a:p>
                      <a:pPr algn="ctr" fontAlgn="ctr"/>
                      <a:r>
                        <a:rPr lang="en-US" sz="900" b="0" i="0" u="none" strike="noStrike" dirty="0">
                          <a:solidFill>
                            <a:srgbClr val="000000"/>
                          </a:solidFill>
                          <a:effectLst/>
                          <a:latin typeface="Arial" panose="020B0604020202020204" pitchFamily="34" charset="0"/>
                        </a:rPr>
                        <a:t>60.68%</a:t>
                      </a:r>
                    </a:p>
                  </a:txBody>
                  <a:tcPr marL="6233" marR="6233" marT="6233" marB="0" anchor="ctr">
                    <a:lnL>
                      <a:noFill/>
                    </a:lnL>
                    <a:lnR w="6350" cap="flat" cmpd="sng" algn="ctr">
                      <a:solidFill>
                        <a:srgbClr val="000000"/>
                      </a:solidFill>
                      <a:prstDash val="solid"/>
                      <a:round/>
                      <a:headEnd type="none" w="med" len="med"/>
                      <a:tailEnd type="none" w="med" len="med"/>
                    </a:lnR>
                    <a:lnT>
                      <a:noFill/>
                    </a:lnT>
                    <a:lnB>
                      <a:noFill/>
                    </a:lnB>
                    <a:solidFill>
                      <a:srgbClr val="BAD881"/>
                    </a:solidFill>
                  </a:tcPr>
                </a:tc>
                <a:extLst>
                  <a:ext uri="{0D108BD9-81ED-4DB2-BD59-A6C34878D82A}">
                    <a16:rowId xmlns:a16="http://schemas.microsoft.com/office/drawing/2014/main" val="2713564514"/>
                  </a:ext>
                </a:extLst>
              </a:tr>
              <a:tr h="143979">
                <a:tc>
                  <a:txBody>
                    <a:bodyPr/>
                    <a:lstStyle/>
                    <a:p>
                      <a:pPr algn="r" fontAlgn="ctr"/>
                      <a:r>
                        <a:rPr lang="en-US" sz="900" b="0" i="0" u="none" strike="noStrike" dirty="0">
                          <a:solidFill>
                            <a:srgbClr val="000000"/>
                          </a:solidFill>
                          <a:effectLst/>
                          <a:latin typeface="Arial" panose="020B0604020202020204" pitchFamily="34" charset="0"/>
                        </a:rPr>
                        <a:t>1984 (Corr)</a:t>
                      </a:r>
                    </a:p>
                  </a:txBody>
                  <a:tcPr marL="6233" marR="6233" marT="6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dirty="0">
                          <a:solidFill>
                            <a:srgbClr val="000000"/>
                          </a:solidFill>
                          <a:effectLst/>
                          <a:latin typeface="Arial" panose="020B0604020202020204" pitchFamily="34" charset="0"/>
                        </a:rPr>
                        <a:t>10.69%</a:t>
                      </a:r>
                    </a:p>
                  </a:txBody>
                  <a:tcPr marL="6233" marR="6233" marT="6233" marB="0" anchor="ctr">
                    <a:lnL w="6350" cap="flat" cmpd="sng" algn="ctr">
                      <a:solidFill>
                        <a:srgbClr val="000000"/>
                      </a:solidFill>
                      <a:prstDash val="solid"/>
                      <a:round/>
                      <a:headEnd type="none" w="med" len="med"/>
                      <a:tailEnd type="none" w="med" len="med"/>
                    </a:lnL>
                    <a:lnR>
                      <a:noFill/>
                    </a:lnR>
                    <a:lnT>
                      <a:noFill/>
                    </a:lnT>
                    <a:lnB>
                      <a:noFill/>
                    </a:lnB>
                    <a:solidFill>
                      <a:srgbClr val="F7E984"/>
                    </a:solidFill>
                  </a:tcPr>
                </a:tc>
                <a:tc>
                  <a:txBody>
                    <a:bodyPr/>
                    <a:lstStyle/>
                    <a:p>
                      <a:pPr algn="ctr" fontAlgn="ctr"/>
                      <a:r>
                        <a:rPr lang="en-US" sz="900" b="0" i="0" u="none" strike="noStrike" dirty="0">
                          <a:solidFill>
                            <a:srgbClr val="000000"/>
                          </a:solidFill>
                          <a:effectLst/>
                          <a:latin typeface="Arial" panose="020B0604020202020204" pitchFamily="34" charset="0"/>
                        </a:rPr>
                        <a:t>10.63%</a:t>
                      </a:r>
                    </a:p>
                  </a:txBody>
                  <a:tcPr marL="6233" marR="6233" marT="6233" marB="0" anchor="ctr">
                    <a:lnL>
                      <a:noFill/>
                    </a:lnL>
                    <a:lnR>
                      <a:noFill/>
                    </a:lnR>
                    <a:lnT>
                      <a:noFill/>
                    </a:lnT>
                    <a:lnB>
                      <a:noFill/>
                    </a:lnB>
                    <a:solidFill>
                      <a:srgbClr val="FEDF81"/>
                    </a:solidFill>
                  </a:tcPr>
                </a:tc>
                <a:tc>
                  <a:txBody>
                    <a:bodyPr/>
                    <a:lstStyle/>
                    <a:p>
                      <a:pPr algn="ctr" fontAlgn="ctr"/>
                      <a:r>
                        <a:rPr lang="en-US" sz="900" b="0" i="0" u="none" strike="noStrike" dirty="0">
                          <a:solidFill>
                            <a:srgbClr val="000000"/>
                          </a:solidFill>
                          <a:effectLst/>
                          <a:latin typeface="Arial" panose="020B0604020202020204" pitchFamily="34" charset="0"/>
                        </a:rPr>
                        <a:t>11.64%</a:t>
                      </a:r>
                    </a:p>
                  </a:txBody>
                  <a:tcPr marL="6233" marR="6233" marT="6233" marB="0" anchor="ctr">
                    <a:lnL>
                      <a:noFill/>
                    </a:lnL>
                    <a:lnR>
                      <a:noFill/>
                    </a:lnR>
                    <a:lnT>
                      <a:noFill/>
                    </a:lnT>
                    <a:lnB>
                      <a:noFill/>
                    </a:lnB>
                    <a:solidFill>
                      <a:srgbClr val="FBAF78"/>
                    </a:solidFill>
                  </a:tcPr>
                </a:tc>
                <a:tc>
                  <a:txBody>
                    <a:bodyPr/>
                    <a:lstStyle/>
                    <a:p>
                      <a:pPr algn="ctr" fontAlgn="ctr"/>
                      <a:r>
                        <a:rPr lang="en-US" sz="900" b="0" i="0" u="none" strike="noStrike" dirty="0">
                          <a:solidFill>
                            <a:srgbClr val="000000"/>
                          </a:solidFill>
                          <a:effectLst/>
                          <a:latin typeface="Arial" panose="020B0604020202020204" pitchFamily="34" charset="0"/>
                        </a:rPr>
                        <a:t>21.20%</a:t>
                      </a:r>
                    </a:p>
                  </a:txBody>
                  <a:tcPr marL="6233" marR="6233" marT="6233" marB="0" anchor="ctr">
                    <a:lnL>
                      <a:noFill/>
                    </a:lnL>
                    <a:lnR>
                      <a:noFill/>
                    </a:lnR>
                    <a:lnT>
                      <a:noFill/>
                    </a:lnT>
                    <a:lnB>
                      <a:noFill/>
                    </a:lnB>
                    <a:solidFill>
                      <a:srgbClr val="FEE883"/>
                    </a:solidFill>
                  </a:tcPr>
                </a:tc>
                <a:tc>
                  <a:txBody>
                    <a:bodyPr/>
                    <a:lstStyle/>
                    <a:p>
                      <a:pPr algn="ctr" fontAlgn="ctr"/>
                      <a:r>
                        <a:rPr lang="en-US" sz="900" b="0" i="0" u="none" strike="noStrike" dirty="0">
                          <a:solidFill>
                            <a:srgbClr val="000000"/>
                          </a:solidFill>
                          <a:effectLst/>
                          <a:latin typeface="Arial" panose="020B0604020202020204" pitchFamily="34" charset="0"/>
                        </a:rPr>
                        <a:t>37.22%</a:t>
                      </a:r>
                    </a:p>
                  </a:txBody>
                  <a:tcPr marL="6233" marR="6233" marT="6233" marB="0" anchor="ctr">
                    <a:lnL>
                      <a:noFill/>
                    </a:lnL>
                    <a:lnR w="6350" cap="flat" cmpd="sng" algn="ctr">
                      <a:solidFill>
                        <a:srgbClr val="000000"/>
                      </a:solidFill>
                      <a:prstDash val="solid"/>
                      <a:round/>
                      <a:headEnd type="none" w="med" len="med"/>
                      <a:tailEnd type="none" w="med" len="med"/>
                    </a:lnR>
                    <a:lnT>
                      <a:noFill/>
                    </a:lnT>
                    <a:lnB>
                      <a:noFill/>
                    </a:lnB>
                    <a:solidFill>
                      <a:srgbClr val="FBEA84"/>
                    </a:solidFill>
                  </a:tcPr>
                </a:tc>
                <a:extLst>
                  <a:ext uri="{0D108BD9-81ED-4DB2-BD59-A6C34878D82A}">
                    <a16:rowId xmlns:a16="http://schemas.microsoft.com/office/drawing/2014/main" val="3450209333"/>
                  </a:ext>
                </a:extLst>
              </a:tr>
              <a:tr h="143979">
                <a:tc>
                  <a:txBody>
                    <a:bodyPr/>
                    <a:lstStyle/>
                    <a:p>
                      <a:pPr algn="r" fontAlgn="ctr"/>
                      <a:r>
                        <a:rPr lang="en-US" sz="900" b="0" i="0" u="none" strike="noStrike" dirty="0">
                          <a:solidFill>
                            <a:srgbClr val="C00000"/>
                          </a:solidFill>
                          <a:effectLst/>
                          <a:latin typeface="Arial" panose="020B0604020202020204" pitchFamily="34" charset="0"/>
                        </a:rPr>
                        <a:t>1987 (Bear)</a:t>
                      </a:r>
                    </a:p>
                  </a:txBody>
                  <a:tcPr marL="6233" marR="6233" marT="6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DB5BA"/>
                    </a:solidFill>
                  </a:tcPr>
                </a:tc>
                <a:tc>
                  <a:txBody>
                    <a:bodyPr/>
                    <a:lstStyle/>
                    <a:p>
                      <a:pPr algn="ctr" fontAlgn="ctr"/>
                      <a:r>
                        <a:rPr lang="en-US" sz="900" b="0" i="0" u="none" strike="noStrike" dirty="0">
                          <a:solidFill>
                            <a:srgbClr val="000000"/>
                          </a:solidFill>
                          <a:effectLst/>
                          <a:latin typeface="Arial" panose="020B0604020202020204" pitchFamily="34" charset="0"/>
                        </a:rPr>
                        <a:t>11.92%</a:t>
                      </a:r>
                    </a:p>
                  </a:txBody>
                  <a:tcPr marL="6233" marR="6233" marT="6233" marB="0" anchor="ctr">
                    <a:lnL w="6350" cap="flat" cmpd="sng" algn="ctr">
                      <a:solidFill>
                        <a:srgbClr val="000000"/>
                      </a:solidFill>
                      <a:prstDash val="solid"/>
                      <a:round/>
                      <a:headEnd type="none" w="med" len="med"/>
                      <a:tailEnd type="none" w="med" len="med"/>
                    </a:lnL>
                    <a:lnR>
                      <a:noFill/>
                    </a:lnR>
                    <a:lnT>
                      <a:noFill/>
                    </a:lnT>
                    <a:lnB>
                      <a:noFill/>
                    </a:lnB>
                    <a:solidFill>
                      <a:srgbClr val="E8E583"/>
                    </a:solidFill>
                  </a:tcPr>
                </a:tc>
                <a:tc>
                  <a:txBody>
                    <a:bodyPr/>
                    <a:lstStyle/>
                    <a:p>
                      <a:pPr algn="ctr" fontAlgn="ctr"/>
                      <a:r>
                        <a:rPr lang="en-US" sz="900" b="0" i="0" u="none" strike="noStrike" dirty="0">
                          <a:solidFill>
                            <a:srgbClr val="000000"/>
                          </a:solidFill>
                          <a:effectLst/>
                          <a:latin typeface="Arial" panose="020B0604020202020204" pitchFamily="34" charset="0"/>
                        </a:rPr>
                        <a:t>16.54%</a:t>
                      </a:r>
                    </a:p>
                  </a:txBody>
                  <a:tcPr marL="6233" marR="6233" marT="6233" marB="0" anchor="ctr">
                    <a:lnL>
                      <a:noFill/>
                    </a:lnL>
                    <a:lnR>
                      <a:noFill/>
                    </a:lnR>
                    <a:lnT>
                      <a:noFill/>
                    </a:lnT>
                    <a:lnB>
                      <a:noFill/>
                    </a:lnB>
                    <a:solidFill>
                      <a:srgbClr val="E4E383"/>
                    </a:solidFill>
                  </a:tcPr>
                </a:tc>
                <a:tc>
                  <a:txBody>
                    <a:bodyPr/>
                    <a:lstStyle/>
                    <a:p>
                      <a:pPr algn="ctr" fontAlgn="ctr"/>
                      <a:r>
                        <a:rPr lang="en-US" sz="900" b="0" i="0" u="none" strike="noStrike" dirty="0">
                          <a:solidFill>
                            <a:srgbClr val="000000"/>
                          </a:solidFill>
                          <a:effectLst/>
                          <a:latin typeface="Arial" panose="020B0604020202020204" pitchFamily="34" charset="0"/>
                        </a:rPr>
                        <a:t>19.64%</a:t>
                      </a:r>
                    </a:p>
                  </a:txBody>
                  <a:tcPr marL="6233" marR="6233" marT="6233" marB="0" anchor="ctr">
                    <a:lnL>
                      <a:noFill/>
                    </a:lnL>
                    <a:lnR>
                      <a:noFill/>
                    </a:lnR>
                    <a:lnT>
                      <a:noFill/>
                    </a:lnT>
                    <a:lnB>
                      <a:noFill/>
                    </a:lnB>
                    <a:solidFill>
                      <a:srgbClr val="FDEB84"/>
                    </a:solidFill>
                  </a:tcPr>
                </a:tc>
                <a:tc>
                  <a:txBody>
                    <a:bodyPr/>
                    <a:lstStyle/>
                    <a:p>
                      <a:pPr algn="ctr" fontAlgn="ctr"/>
                      <a:r>
                        <a:rPr lang="en-US" sz="900" b="0" i="0" u="none" strike="noStrike" dirty="0">
                          <a:solidFill>
                            <a:srgbClr val="000000"/>
                          </a:solidFill>
                          <a:effectLst/>
                          <a:latin typeface="Arial" panose="020B0604020202020204" pitchFamily="34" charset="0"/>
                        </a:rPr>
                        <a:t>16.58%</a:t>
                      </a:r>
                    </a:p>
                  </a:txBody>
                  <a:tcPr marL="6233" marR="6233" marT="6233" marB="0" anchor="ctr">
                    <a:lnL>
                      <a:noFill/>
                    </a:lnL>
                    <a:lnR>
                      <a:noFill/>
                    </a:lnR>
                    <a:lnT>
                      <a:noFill/>
                    </a:lnT>
                    <a:lnB>
                      <a:noFill/>
                    </a:lnB>
                    <a:solidFill>
                      <a:srgbClr val="FDD37F"/>
                    </a:solidFill>
                  </a:tcPr>
                </a:tc>
                <a:tc>
                  <a:txBody>
                    <a:bodyPr/>
                    <a:lstStyle/>
                    <a:p>
                      <a:pPr algn="ctr" fontAlgn="ctr"/>
                      <a:r>
                        <a:rPr lang="en-US" sz="900" b="0" i="0" u="none" strike="noStrike" dirty="0">
                          <a:solidFill>
                            <a:srgbClr val="000000"/>
                          </a:solidFill>
                          <a:effectLst/>
                          <a:latin typeface="Arial" panose="020B0604020202020204" pitchFamily="34" charset="0"/>
                        </a:rPr>
                        <a:t>37.48%</a:t>
                      </a:r>
                    </a:p>
                  </a:txBody>
                  <a:tcPr marL="6233" marR="6233" marT="6233" marB="0" anchor="ctr">
                    <a:lnL>
                      <a:noFill/>
                    </a:lnL>
                    <a:lnR w="6350" cap="flat" cmpd="sng" algn="ctr">
                      <a:solidFill>
                        <a:srgbClr val="000000"/>
                      </a:solidFill>
                      <a:prstDash val="solid"/>
                      <a:round/>
                      <a:headEnd type="none" w="med" len="med"/>
                      <a:tailEnd type="none" w="med" len="med"/>
                    </a:lnR>
                    <a:lnT>
                      <a:noFill/>
                    </a:lnT>
                    <a:lnB>
                      <a:noFill/>
                    </a:lnB>
                    <a:solidFill>
                      <a:srgbClr val="FAEA84"/>
                    </a:solidFill>
                  </a:tcPr>
                </a:tc>
                <a:extLst>
                  <a:ext uri="{0D108BD9-81ED-4DB2-BD59-A6C34878D82A}">
                    <a16:rowId xmlns:a16="http://schemas.microsoft.com/office/drawing/2014/main" val="1895220959"/>
                  </a:ext>
                </a:extLst>
              </a:tr>
              <a:tr h="143979">
                <a:tc>
                  <a:txBody>
                    <a:bodyPr/>
                    <a:lstStyle/>
                    <a:p>
                      <a:pPr algn="r" fontAlgn="ctr"/>
                      <a:r>
                        <a:rPr lang="en-US" sz="900" b="0" i="0" u="none" strike="noStrike" dirty="0">
                          <a:solidFill>
                            <a:srgbClr val="000000"/>
                          </a:solidFill>
                          <a:effectLst/>
                          <a:latin typeface="Arial" panose="020B0604020202020204" pitchFamily="34" charset="0"/>
                        </a:rPr>
                        <a:t>1990 (Corr)</a:t>
                      </a:r>
                    </a:p>
                  </a:txBody>
                  <a:tcPr marL="6233" marR="6233" marT="6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dirty="0">
                          <a:solidFill>
                            <a:srgbClr val="000000"/>
                          </a:solidFill>
                          <a:effectLst/>
                          <a:latin typeface="Arial" panose="020B0604020202020204" pitchFamily="34" charset="0"/>
                        </a:rPr>
                        <a:t>3.32%</a:t>
                      </a:r>
                    </a:p>
                  </a:txBody>
                  <a:tcPr marL="6233" marR="6233" marT="6233" marB="0" anchor="ctr">
                    <a:lnL w="6350" cap="flat" cmpd="sng" algn="ctr">
                      <a:solidFill>
                        <a:srgbClr val="000000"/>
                      </a:solidFill>
                      <a:prstDash val="solid"/>
                      <a:round/>
                      <a:headEnd type="none" w="med" len="med"/>
                      <a:tailEnd type="none" w="med" len="med"/>
                    </a:lnL>
                    <a:lnR>
                      <a:noFill/>
                    </a:lnR>
                    <a:lnT>
                      <a:noFill/>
                    </a:lnT>
                    <a:lnB>
                      <a:noFill/>
                    </a:lnB>
                    <a:solidFill>
                      <a:srgbClr val="FBA777"/>
                    </a:solidFill>
                  </a:tcPr>
                </a:tc>
                <a:tc>
                  <a:txBody>
                    <a:bodyPr/>
                    <a:lstStyle/>
                    <a:p>
                      <a:pPr algn="ctr" fontAlgn="ctr"/>
                      <a:r>
                        <a:rPr lang="en-US" sz="900" b="0" i="0" u="none" strike="noStrike" dirty="0">
                          <a:solidFill>
                            <a:srgbClr val="000000"/>
                          </a:solidFill>
                          <a:effectLst/>
                          <a:latin typeface="Arial" panose="020B0604020202020204" pitchFamily="34" charset="0"/>
                        </a:rPr>
                        <a:t>1.59%</a:t>
                      </a:r>
                    </a:p>
                  </a:txBody>
                  <a:tcPr marL="6233" marR="6233" marT="6233" marB="0" anchor="ctr">
                    <a:lnL>
                      <a:noFill/>
                    </a:lnL>
                    <a:lnR>
                      <a:noFill/>
                    </a:lnR>
                    <a:lnT>
                      <a:noFill/>
                    </a:lnT>
                    <a:lnB>
                      <a:noFill/>
                    </a:lnB>
                    <a:solidFill>
                      <a:srgbClr val="F98A71"/>
                    </a:solidFill>
                  </a:tcPr>
                </a:tc>
                <a:tc>
                  <a:txBody>
                    <a:bodyPr/>
                    <a:lstStyle/>
                    <a:p>
                      <a:pPr algn="ctr" fontAlgn="ctr"/>
                      <a:r>
                        <a:rPr lang="en-US" sz="900" b="0" i="0" u="none" strike="noStrike" dirty="0">
                          <a:solidFill>
                            <a:srgbClr val="000000"/>
                          </a:solidFill>
                          <a:effectLst/>
                          <a:latin typeface="Arial" panose="020B0604020202020204" pitchFamily="34" charset="0"/>
                        </a:rPr>
                        <a:t>12.74%</a:t>
                      </a:r>
                    </a:p>
                  </a:txBody>
                  <a:tcPr marL="6233" marR="6233" marT="6233" marB="0" anchor="ctr">
                    <a:lnL>
                      <a:noFill/>
                    </a:lnL>
                    <a:lnR>
                      <a:noFill/>
                    </a:lnR>
                    <a:lnT>
                      <a:noFill/>
                    </a:lnT>
                    <a:lnB>
                      <a:noFill/>
                    </a:lnB>
                    <a:solidFill>
                      <a:srgbClr val="FCB87A"/>
                    </a:solidFill>
                  </a:tcPr>
                </a:tc>
                <a:tc>
                  <a:txBody>
                    <a:bodyPr/>
                    <a:lstStyle/>
                    <a:p>
                      <a:pPr algn="ctr" fontAlgn="ctr"/>
                      <a:r>
                        <a:rPr lang="en-US" sz="900" b="0" i="0" u="none" strike="noStrike" dirty="0">
                          <a:solidFill>
                            <a:srgbClr val="000000"/>
                          </a:solidFill>
                          <a:effectLst/>
                          <a:latin typeface="Arial" panose="020B0604020202020204" pitchFamily="34" charset="0"/>
                        </a:rPr>
                        <a:t>-6.18%</a:t>
                      </a:r>
                    </a:p>
                  </a:txBody>
                  <a:tcPr marL="6233" marR="6233" marT="6233" marB="0" anchor="ctr">
                    <a:lnL>
                      <a:noFill/>
                    </a:lnL>
                    <a:lnR>
                      <a:noFill/>
                    </a:lnR>
                    <a:lnT>
                      <a:noFill/>
                    </a:lnT>
                    <a:lnB>
                      <a:noFill/>
                    </a:lnB>
                    <a:solidFill>
                      <a:srgbClr val="F8696B"/>
                    </a:solidFill>
                  </a:tcPr>
                </a:tc>
                <a:tc>
                  <a:txBody>
                    <a:bodyPr/>
                    <a:lstStyle/>
                    <a:p>
                      <a:pPr algn="ctr" fontAlgn="ctr"/>
                      <a:r>
                        <a:rPr lang="en-US" sz="900" b="0" i="0" u="none" strike="noStrike" dirty="0">
                          <a:solidFill>
                            <a:srgbClr val="000000"/>
                          </a:solidFill>
                          <a:effectLst/>
                          <a:latin typeface="Arial" panose="020B0604020202020204" pitchFamily="34" charset="0"/>
                        </a:rPr>
                        <a:t>16.42%</a:t>
                      </a:r>
                    </a:p>
                  </a:txBody>
                  <a:tcPr marL="6233" marR="6233" marT="6233" marB="0" anchor="ctr">
                    <a:lnL>
                      <a:noFill/>
                    </a:lnL>
                    <a:lnR w="6350" cap="flat" cmpd="sng" algn="ctr">
                      <a:solidFill>
                        <a:srgbClr val="000000"/>
                      </a:solidFill>
                      <a:prstDash val="solid"/>
                      <a:round/>
                      <a:headEnd type="none" w="med" len="med"/>
                      <a:tailEnd type="none" w="med" len="med"/>
                    </a:lnR>
                    <a:lnT>
                      <a:noFill/>
                    </a:lnT>
                    <a:lnB>
                      <a:noFill/>
                    </a:lnB>
                    <a:solidFill>
                      <a:srgbClr val="FBAB77"/>
                    </a:solidFill>
                  </a:tcPr>
                </a:tc>
                <a:extLst>
                  <a:ext uri="{0D108BD9-81ED-4DB2-BD59-A6C34878D82A}">
                    <a16:rowId xmlns:a16="http://schemas.microsoft.com/office/drawing/2014/main" val="483336432"/>
                  </a:ext>
                </a:extLst>
              </a:tr>
              <a:tr h="143979">
                <a:tc>
                  <a:txBody>
                    <a:bodyPr/>
                    <a:lstStyle/>
                    <a:p>
                      <a:pPr algn="r" fontAlgn="ctr"/>
                      <a:r>
                        <a:rPr lang="en-US" sz="900" b="0" i="0" u="none" strike="noStrike" dirty="0">
                          <a:solidFill>
                            <a:srgbClr val="000000"/>
                          </a:solidFill>
                          <a:effectLst/>
                          <a:latin typeface="Arial" panose="020B0604020202020204" pitchFamily="34" charset="0"/>
                        </a:rPr>
                        <a:t>1990 (Corr)</a:t>
                      </a:r>
                    </a:p>
                  </a:txBody>
                  <a:tcPr marL="6233" marR="6233" marT="6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dirty="0">
                          <a:solidFill>
                            <a:srgbClr val="000000"/>
                          </a:solidFill>
                          <a:effectLst/>
                          <a:latin typeface="Arial" panose="020B0604020202020204" pitchFamily="34" charset="0"/>
                        </a:rPr>
                        <a:t>5.21%</a:t>
                      </a:r>
                    </a:p>
                  </a:txBody>
                  <a:tcPr marL="6233" marR="6233" marT="6233" marB="0" anchor="ctr">
                    <a:lnL w="6350" cap="flat" cmpd="sng" algn="ctr">
                      <a:solidFill>
                        <a:srgbClr val="000000"/>
                      </a:solidFill>
                      <a:prstDash val="solid"/>
                      <a:round/>
                      <a:headEnd type="none" w="med" len="med"/>
                      <a:tailEnd type="none" w="med" len="med"/>
                    </a:lnL>
                    <a:lnR>
                      <a:noFill/>
                    </a:lnR>
                    <a:lnT>
                      <a:noFill/>
                    </a:lnT>
                    <a:lnB>
                      <a:noFill/>
                    </a:lnB>
                    <a:solidFill>
                      <a:srgbClr val="FCBA7A"/>
                    </a:solidFill>
                  </a:tcPr>
                </a:tc>
                <a:tc>
                  <a:txBody>
                    <a:bodyPr/>
                    <a:lstStyle/>
                    <a:p>
                      <a:pPr algn="ctr" fontAlgn="ctr"/>
                      <a:r>
                        <a:rPr lang="en-US" sz="900" b="0" i="0" u="none" strike="noStrike" dirty="0">
                          <a:solidFill>
                            <a:srgbClr val="000000"/>
                          </a:solidFill>
                          <a:effectLst/>
                          <a:latin typeface="Arial" panose="020B0604020202020204" pitchFamily="34" charset="0"/>
                        </a:rPr>
                        <a:t>7.16%</a:t>
                      </a:r>
                    </a:p>
                  </a:txBody>
                  <a:tcPr marL="6233" marR="6233" marT="6233" marB="0" anchor="ctr">
                    <a:lnL>
                      <a:noFill/>
                    </a:lnL>
                    <a:lnR>
                      <a:noFill/>
                    </a:lnR>
                    <a:lnT>
                      <a:noFill/>
                    </a:lnT>
                    <a:lnB>
                      <a:noFill/>
                    </a:lnB>
                    <a:solidFill>
                      <a:srgbClr val="FCBF7B"/>
                    </a:solidFill>
                  </a:tcPr>
                </a:tc>
                <a:tc>
                  <a:txBody>
                    <a:bodyPr/>
                    <a:lstStyle/>
                    <a:p>
                      <a:pPr algn="ctr" fontAlgn="ctr"/>
                      <a:r>
                        <a:rPr lang="en-US" sz="900" b="0" i="0" u="none" strike="noStrike" dirty="0">
                          <a:solidFill>
                            <a:srgbClr val="000000"/>
                          </a:solidFill>
                          <a:effectLst/>
                          <a:latin typeface="Arial" panose="020B0604020202020204" pitchFamily="34" charset="0"/>
                        </a:rPr>
                        <a:t>21.25%</a:t>
                      </a:r>
                    </a:p>
                  </a:txBody>
                  <a:tcPr marL="6233" marR="6233" marT="6233" marB="0" anchor="ctr">
                    <a:lnL>
                      <a:noFill/>
                    </a:lnL>
                    <a:lnR>
                      <a:noFill/>
                    </a:lnR>
                    <a:lnT>
                      <a:noFill/>
                    </a:lnT>
                    <a:lnB>
                      <a:noFill/>
                    </a:lnB>
                    <a:solidFill>
                      <a:srgbClr val="F1E784"/>
                    </a:solidFill>
                  </a:tcPr>
                </a:tc>
                <a:tc>
                  <a:txBody>
                    <a:bodyPr/>
                    <a:lstStyle/>
                    <a:p>
                      <a:pPr algn="ctr" fontAlgn="ctr"/>
                      <a:r>
                        <a:rPr lang="en-US" sz="900" b="0" i="0" u="none" strike="noStrike" dirty="0">
                          <a:solidFill>
                            <a:srgbClr val="000000"/>
                          </a:solidFill>
                          <a:effectLst/>
                          <a:latin typeface="Arial" panose="020B0604020202020204" pitchFamily="34" charset="0"/>
                        </a:rPr>
                        <a:t>24.98%</a:t>
                      </a:r>
                    </a:p>
                  </a:txBody>
                  <a:tcPr marL="6233" marR="6233" marT="6233" marB="0" anchor="ctr">
                    <a:lnL>
                      <a:noFill/>
                    </a:lnL>
                    <a:lnR>
                      <a:noFill/>
                    </a:lnR>
                    <a:lnT>
                      <a:noFill/>
                    </a:lnT>
                    <a:lnB>
                      <a:noFill/>
                    </a:lnB>
                    <a:solidFill>
                      <a:srgbClr val="F3E884"/>
                    </a:solidFill>
                  </a:tcPr>
                </a:tc>
                <a:tc>
                  <a:txBody>
                    <a:bodyPr/>
                    <a:lstStyle/>
                    <a:p>
                      <a:pPr algn="ctr" fontAlgn="ctr"/>
                      <a:r>
                        <a:rPr lang="en-US" sz="900" b="0" i="0" u="none" strike="noStrike" dirty="0">
                          <a:solidFill>
                            <a:srgbClr val="000000"/>
                          </a:solidFill>
                          <a:effectLst/>
                          <a:latin typeface="Arial" panose="020B0604020202020204" pitchFamily="34" charset="0"/>
                        </a:rPr>
                        <a:t>37.77%</a:t>
                      </a:r>
                    </a:p>
                  </a:txBody>
                  <a:tcPr marL="6233" marR="6233" marT="6233" marB="0" anchor="ctr">
                    <a:lnL>
                      <a:noFill/>
                    </a:lnL>
                    <a:lnR w="6350" cap="flat" cmpd="sng" algn="ctr">
                      <a:solidFill>
                        <a:srgbClr val="000000"/>
                      </a:solidFill>
                      <a:prstDash val="solid"/>
                      <a:round/>
                      <a:headEnd type="none" w="med" len="med"/>
                      <a:tailEnd type="none" w="med" len="med"/>
                    </a:lnR>
                    <a:lnT>
                      <a:noFill/>
                    </a:lnT>
                    <a:lnB>
                      <a:noFill/>
                    </a:lnB>
                    <a:solidFill>
                      <a:srgbClr val="F9EA84"/>
                    </a:solidFill>
                  </a:tcPr>
                </a:tc>
                <a:extLst>
                  <a:ext uri="{0D108BD9-81ED-4DB2-BD59-A6C34878D82A}">
                    <a16:rowId xmlns:a16="http://schemas.microsoft.com/office/drawing/2014/main" val="2168158866"/>
                  </a:ext>
                </a:extLst>
              </a:tr>
              <a:tr h="143979">
                <a:tc>
                  <a:txBody>
                    <a:bodyPr/>
                    <a:lstStyle/>
                    <a:p>
                      <a:pPr algn="r" fontAlgn="ctr"/>
                      <a:r>
                        <a:rPr lang="en-US" sz="900" b="0" i="0" u="none" strike="noStrike" dirty="0">
                          <a:solidFill>
                            <a:srgbClr val="000000"/>
                          </a:solidFill>
                          <a:effectLst/>
                          <a:latin typeface="Arial" panose="020B0604020202020204" pitchFamily="34" charset="0"/>
                        </a:rPr>
                        <a:t>1997 (Corr)</a:t>
                      </a:r>
                    </a:p>
                  </a:txBody>
                  <a:tcPr marL="6233" marR="6233" marT="6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dirty="0">
                          <a:solidFill>
                            <a:srgbClr val="000000"/>
                          </a:solidFill>
                          <a:effectLst/>
                          <a:latin typeface="Arial" panose="020B0604020202020204" pitchFamily="34" charset="0"/>
                        </a:rPr>
                        <a:t>4.33%</a:t>
                      </a:r>
                    </a:p>
                  </a:txBody>
                  <a:tcPr marL="6233" marR="6233" marT="6233" marB="0" anchor="ctr">
                    <a:lnL w="6350" cap="flat" cmpd="sng" algn="ctr">
                      <a:solidFill>
                        <a:srgbClr val="000000"/>
                      </a:solidFill>
                      <a:prstDash val="solid"/>
                      <a:round/>
                      <a:headEnd type="none" w="med" len="med"/>
                      <a:tailEnd type="none" w="med" len="med"/>
                    </a:lnL>
                    <a:lnR>
                      <a:noFill/>
                    </a:lnR>
                    <a:lnT>
                      <a:noFill/>
                    </a:lnT>
                    <a:lnB>
                      <a:noFill/>
                    </a:lnB>
                    <a:solidFill>
                      <a:srgbClr val="FBB279"/>
                    </a:solidFill>
                  </a:tcPr>
                </a:tc>
                <a:tc>
                  <a:txBody>
                    <a:bodyPr/>
                    <a:lstStyle/>
                    <a:p>
                      <a:pPr algn="ctr" fontAlgn="ctr"/>
                      <a:r>
                        <a:rPr lang="en-US" sz="900" b="0" i="0" u="none" strike="noStrike" dirty="0">
                          <a:solidFill>
                            <a:srgbClr val="000000"/>
                          </a:solidFill>
                          <a:effectLst/>
                          <a:latin typeface="Arial" panose="020B0604020202020204" pitchFamily="34" charset="0"/>
                        </a:rPr>
                        <a:t>2.11%</a:t>
                      </a:r>
                    </a:p>
                  </a:txBody>
                  <a:tcPr marL="6233" marR="6233" marT="6233" marB="0" anchor="ctr">
                    <a:lnL>
                      <a:noFill/>
                    </a:lnL>
                    <a:lnR>
                      <a:noFill/>
                    </a:lnR>
                    <a:lnT>
                      <a:noFill/>
                    </a:lnT>
                    <a:lnB>
                      <a:noFill/>
                    </a:lnB>
                    <a:solidFill>
                      <a:srgbClr val="FA8F72"/>
                    </a:solidFill>
                  </a:tcPr>
                </a:tc>
                <a:tc>
                  <a:txBody>
                    <a:bodyPr/>
                    <a:lstStyle/>
                    <a:p>
                      <a:pPr algn="ctr" fontAlgn="ctr"/>
                      <a:r>
                        <a:rPr lang="en-US" sz="900" b="0" i="0" u="none" strike="noStrike" dirty="0">
                          <a:solidFill>
                            <a:srgbClr val="000000"/>
                          </a:solidFill>
                          <a:effectLst/>
                          <a:latin typeface="Arial" panose="020B0604020202020204" pitchFamily="34" charset="0"/>
                        </a:rPr>
                        <a:t>11.26%</a:t>
                      </a:r>
                    </a:p>
                  </a:txBody>
                  <a:tcPr marL="6233" marR="6233" marT="6233" marB="0" anchor="ctr">
                    <a:lnL>
                      <a:noFill/>
                    </a:lnL>
                    <a:lnR>
                      <a:noFill/>
                    </a:lnR>
                    <a:lnT>
                      <a:noFill/>
                    </a:lnT>
                    <a:lnB>
                      <a:noFill/>
                    </a:lnB>
                    <a:solidFill>
                      <a:srgbClr val="FBAC78"/>
                    </a:solidFill>
                  </a:tcPr>
                </a:tc>
                <a:tc>
                  <a:txBody>
                    <a:bodyPr/>
                    <a:lstStyle/>
                    <a:p>
                      <a:pPr algn="ctr" fontAlgn="ctr"/>
                      <a:r>
                        <a:rPr lang="en-US" sz="900" b="0" i="0" u="none" strike="noStrike" dirty="0">
                          <a:solidFill>
                            <a:srgbClr val="000000"/>
                          </a:solidFill>
                          <a:effectLst/>
                          <a:latin typeface="Arial" panose="020B0604020202020204" pitchFamily="34" charset="0"/>
                        </a:rPr>
                        <a:t>22.91%</a:t>
                      </a:r>
                    </a:p>
                  </a:txBody>
                  <a:tcPr marL="6233" marR="6233" marT="6233" marB="0" anchor="ctr">
                    <a:lnL>
                      <a:noFill/>
                    </a:lnL>
                    <a:lnR>
                      <a:noFill/>
                    </a:lnR>
                    <a:lnT>
                      <a:noFill/>
                    </a:lnT>
                    <a:lnB>
                      <a:noFill/>
                    </a:lnB>
                    <a:solidFill>
                      <a:srgbClr val="FBEA84"/>
                    </a:solidFill>
                  </a:tcPr>
                </a:tc>
                <a:tc>
                  <a:txBody>
                    <a:bodyPr/>
                    <a:lstStyle/>
                    <a:p>
                      <a:pPr algn="ctr" fontAlgn="ctr"/>
                      <a:r>
                        <a:rPr lang="en-US" sz="900" b="0" i="0" u="none" strike="noStrike" dirty="0">
                          <a:solidFill>
                            <a:srgbClr val="000000"/>
                          </a:solidFill>
                          <a:effectLst/>
                          <a:latin typeface="Arial" panose="020B0604020202020204" pitchFamily="34" charset="0"/>
                        </a:rPr>
                        <a:t>38.83%</a:t>
                      </a:r>
                    </a:p>
                  </a:txBody>
                  <a:tcPr marL="6233" marR="6233" marT="6233" marB="0" anchor="ctr">
                    <a:lnL>
                      <a:noFill/>
                    </a:lnL>
                    <a:lnR w="6350" cap="flat" cmpd="sng" algn="ctr">
                      <a:solidFill>
                        <a:srgbClr val="000000"/>
                      </a:solidFill>
                      <a:prstDash val="solid"/>
                      <a:round/>
                      <a:headEnd type="none" w="med" len="med"/>
                      <a:tailEnd type="none" w="med" len="med"/>
                    </a:lnR>
                    <a:lnT>
                      <a:noFill/>
                    </a:lnT>
                    <a:lnB>
                      <a:noFill/>
                    </a:lnB>
                    <a:solidFill>
                      <a:srgbClr val="F6E984"/>
                    </a:solidFill>
                  </a:tcPr>
                </a:tc>
                <a:extLst>
                  <a:ext uri="{0D108BD9-81ED-4DB2-BD59-A6C34878D82A}">
                    <a16:rowId xmlns:a16="http://schemas.microsoft.com/office/drawing/2014/main" val="852459196"/>
                  </a:ext>
                </a:extLst>
              </a:tr>
              <a:tr h="143979">
                <a:tc>
                  <a:txBody>
                    <a:bodyPr/>
                    <a:lstStyle/>
                    <a:p>
                      <a:pPr algn="r" fontAlgn="ctr"/>
                      <a:r>
                        <a:rPr lang="en-US" sz="900" b="0" i="0" u="none" strike="noStrike" dirty="0">
                          <a:solidFill>
                            <a:srgbClr val="000000"/>
                          </a:solidFill>
                          <a:effectLst/>
                          <a:latin typeface="Arial" panose="020B0604020202020204" pitchFamily="34" charset="0"/>
                        </a:rPr>
                        <a:t>1998 (Corr)</a:t>
                      </a:r>
                    </a:p>
                  </a:txBody>
                  <a:tcPr marL="6233" marR="6233" marT="6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dirty="0">
                          <a:solidFill>
                            <a:srgbClr val="000000"/>
                          </a:solidFill>
                          <a:effectLst/>
                          <a:latin typeface="Arial" panose="020B0604020202020204" pitchFamily="34" charset="0"/>
                        </a:rPr>
                        <a:t>-2.87%</a:t>
                      </a:r>
                    </a:p>
                  </a:txBody>
                  <a:tcPr marL="6233" marR="6233" marT="6233" marB="0" anchor="ctr">
                    <a:lnL w="6350" cap="flat" cmpd="sng" algn="ctr">
                      <a:solidFill>
                        <a:srgbClr val="000000"/>
                      </a:solidFill>
                      <a:prstDash val="solid"/>
                      <a:round/>
                      <a:headEnd type="none" w="med" len="med"/>
                      <a:tailEnd type="none" w="med" len="med"/>
                    </a:lnL>
                    <a:lnR>
                      <a:noFill/>
                    </a:lnR>
                    <a:lnT>
                      <a:noFill/>
                    </a:lnT>
                    <a:lnB>
                      <a:noFill/>
                    </a:lnB>
                    <a:solidFill>
                      <a:srgbClr val="F8696B"/>
                    </a:solidFill>
                  </a:tcPr>
                </a:tc>
                <a:tc>
                  <a:txBody>
                    <a:bodyPr/>
                    <a:lstStyle/>
                    <a:p>
                      <a:pPr algn="ctr" fontAlgn="ctr"/>
                      <a:r>
                        <a:rPr lang="en-US" sz="900" b="0" i="0" u="none" strike="noStrike" dirty="0">
                          <a:solidFill>
                            <a:srgbClr val="000000"/>
                          </a:solidFill>
                          <a:effectLst/>
                          <a:latin typeface="Arial" panose="020B0604020202020204" pitchFamily="34" charset="0"/>
                        </a:rPr>
                        <a:t>15.68%</a:t>
                      </a:r>
                    </a:p>
                  </a:txBody>
                  <a:tcPr marL="6233" marR="6233" marT="6233" marB="0" anchor="ctr">
                    <a:lnL>
                      <a:noFill/>
                    </a:lnL>
                    <a:lnR>
                      <a:noFill/>
                    </a:lnR>
                    <a:lnT>
                      <a:noFill/>
                    </a:lnT>
                    <a:lnB>
                      <a:noFill/>
                    </a:lnB>
                    <a:solidFill>
                      <a:srgbClr val="E9E583"/>
                    </a:solidFill>
                  </a:tcPr>
                </a:tc>
                <a:tc>
                  <a:txBody>
                    <a:bodyPr/>
                    <a:lstStyle/>
                    <a:p>
                      <a:pPr algn="ctr" fontAlgn="ctr"/>
                      <a:r>
                        <a:rPr lang="en-US" sz="900" b="0" i="0" u="none" strike="noStrike" dirty="0">
                          <a:solidFill>
                            <a:srgbClr val="000000"/>
                          </a:solidFill>
                          <a:effectLst/>
                          <a:latin typeface="Arial" panose="020B0604020202020204" pitchFamily="34" charset="0"/>
                        </a:rPr>
                        <a:t>19.57%</a:t>
                      </a:r>
                    </a:p>
                  </a:txBody>
                  <a:tcPr marL="6233" marR="6233" marT="6233" marB="0" anchor="ctr">
                    <a:lnL>
                      <a:noFill/>
                    </a:lnL>
                    <a:lnR>
                      <a:noFill/>
                    </a:lnR>
                    <a:lnT>
                      <a:noFill/>
                    </a:lnT>
                    <a:lnB>
                      <a:noFill/>
                    </a:lnB>
                    <a:solidFill>
                      <a:srgbClr val="FDEB84"/>
                    </a:solidFill>
                  </a:tcPr>
                </a:tc>
                <a:tc>
                  <a:txBody>
                    <a:bodyPr/>
                    <a:lstStyle/>
                    <a:p>
                      <a:pPr algn="ctr" fontAlgn="ctr"/>
                      <a:r>
                        <a:rPr lang="en-US" sz="900" b="0" i="0" u="none" strike="noStrike" dirty="0">
                          <a:solidFill>
                            <a:srgbClr val="000000"/>
                          </a:solidFill>
                          <a:effectLst/>
                          <a:latin typeface="Arial" panose="020B0604020202020204" pitchFamily="34" charset="0"/>
                        </a:rPr>
                        <a:t>30.49%</a:t>
                      </a:r>
                    </a:p>
                  </a:txBody>
                  <a:tcPr marL="6233" marR="6233" marT="6233" marB="0" anchor="ctr">
                    <a:lnL>
                      <a:noFill/>
                    </a:lnL>
                    <a:lnR>
                      <a:noFill/>
                    </a:lnR>
                    <a:lnT>
                      <a:noFill/>
                    </a:lnT>
                    <a:lnB>
                      <a:noFill/>
                    </a:lnB>
                    <a:solidFill>
                      <a:srgbClr val="DEE283"/>
                    </a:solidFill>
                  </a:tcPr>
                </a:tc>
                <a:tc>
                  <a:txBody>
                    <a:bodyPr/>
                    <a:lstStyle/>
                    <a:p>
                      <a:pPr algn="ctr" fontAlgn="ctr"/>
                      <a:r>
                        <a:rPr lang="en-US" sz="900" b="0" i="0" u="none" strike="noStrike" dirty="0">
                          <a:solidFill>
                            <a:srgbClr val="000000"/>
                          </a:solidFill>
                          <a:effectLst/>
                          <a:latin typeface="Arial" panose="020B0604020202020204" pitchFamily="34" charset="0"/>
                        </a:rPr>
                        <a:t>42.64%</a:t>
                      </a:r>
                    </a:p>
                  </a:txBody>
                  <a:tcPr marL="6233" marR="6233" marT="6233" marB="0" anchor="ctr">
                    <a:lnL>
                      <a:noFill/>
                    </a:lnL>
                    <a:lnR w="6350" cap="flat" cmpd="sng" algn="ctr">
                      <a:solidFill>
                        <a:srgbClr val="000000"/>
                      </a:solidFill>
                      <a:prstDash val="solid"/>
                      <a:round/>
                      <a:headEnd type="none" w="med" len="med"/>
                      <a:tailEnd type="none" w="med" len="med"/>
                    </a:lnR>
                    <a:lnT>
                      <a:noFill/>
                    </a:lnT>
                    <a:lnB>
                      <a:noFill/>
                    </a:lnB>
                    <a:solidFill>
                      <a:srgbClr val="ECE683"/>
                    </a:solidFill>
                  </a:tcPr>
                </a:tc>
                <a:extLst>
                  <a:ext uri="{0D108BD9-81ED-4DB2-BD59-A6C34878D82A}">
                    <a16:rowId xmlns:a16="http://schemas.microsoft.com/office/drawing/2014/main" val="524191413"/>
                  </a:ext>
                </a:extLst>
              </a:tr>
              <a:tr h="143979">
                <a:tc>
                  <a:txBody>
                    <a:bodyPr/>
                    <a:lstStyle/>
                    <a:p>
                      <a:pPr algn="r" fontAlgn="ctr"/>
                      <a:r>
                        <a:rPr lang="en-US" sz="900" b="0" i="0" u="none" strike="noStrike" dirty="0">
                          <a:solidFill>
                            <a:srgbClr val="000000"/>
                          </a:solidFill>
                          <a:effectLst/>
                          <a:latin typeface="Arial" panose="020B0604020202020204" pitchFamily="34" charset="0"/>
                        </a:rPr>
                        <a:t>1999 (Corr)</a:t>
                      </a:r>
                    </a:p>
                  </a:txBody>
                  <a:tcPr marL="6233" marR="6233" marT="6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dirty="0">
                          <a:solidFill>
                            <a:srgbClr val="000000"/>
                          </a:solidFill>
                          <a:effectLst/>
                          <a:latin typeface="Arial" panose="020B0604020202020204" pitchFamily="34" charset="0"/>
                        </a:rPr>
                        <a:t>10.38%</a:t>
                      </a:r>
                    </a:p>
                  </a:txBody>
                  <a:tcPr marL="6233" marR="6233" marT="6233" marB="0" anchor="ctr">
                    <a:lnL w="6350" cap="flat" cmpd="sng" algn="ctr">
                      <a:solidFill>
                        <a:srgbClr val="000000"/>
                      </a:solidFill>
                      <a:prstDash val="solid"/>
                      <a:round/>
                      <a:headEnd type="none" w="med" len="med"/>
                      <a:tailEnd type="none" w="med" len="med"/>
                    </a:lnL>
                    <a:lnR>
                      <a:noFill/>
                    </a:lnR>
                    <a:lnT>
                      <a:noFill/>
                    </a:lnT>
                    <a:lnB>
                      <a:noFill/>
                    </a:lnB>
                    <a:solidFill>
                      <a:srgbClr val="FAEA84"/>
                    </a:solidFill>
                  </a:tcPr>
                </a:tc>
                <a:tc>
                  <a:txBody>
                    <a:bodyPr/>
                    <a:lstStyle/>
                    <a:p>
                      <a:pPr algn="ctr" fontAlgn="ctr"/>
                      <a:r>
                        <a:rPr lang="en-US" sz="900" b="0" i="0" u="none" strike="noStrike" dirty="0">
                          <a:solidFill>
                            <a:srgbClr val="000000"/>
                          </a:solidFill>
                          <a:effectLst/>
                          <a:latin typeface="Arial" panose="020B0604020202020204" pitchFamily="34" charset="0"/>
                        </a:rPr>
                        <a:t>12.31%</a:t>
                      </a:r>
                    </a:p>
                  </a:txBody>
                  <a:tcPr marL="6233" marR="6233" marT="6233" marB="0" anchor="ctr">
                    <a:lnL>
                      <a:noFill/>
                    </a:lnL>
                    <a:lnR>
                      <a:noFill/>
                    </a:lnR>
                    <a:lnT>
                      <a:noFill/>
                    </a:lnT>
                    <a:lnB>
                      <a:noFill/>
                    </a:lnB>
                    <a:solidFill>
                      <a:srgbClr val="FDEB84"/>
                    </a:solidFill>
                  </a:tcPr>
                </a:tc>
                <a:tc>
                  <a:txBody>
                    <a:bodyPr/>
                    <a:lstStyle/>
                    <a:p>
                      <a:pPr algn="ctr" fontAlgn="ctr"/>
                      <a:r>
                        <a:rPr lang="en-US" sz="900" b="0" i="0" u="none" strike="noStrike" dirty="0">
                          <a:solidFill>
                            <a:srgbClr val="000000"/>
                          </a:solidFill>
                          <a:effectLst/>
                          <a:latin typeface="Arial" panose="020B0604020202020204" pitchFamily="34" charset="0"/>
                        </a:rPr>
                        <a:t>4.88%</a:t>
                      </a:r>
                    </a:p>
                  </a:txBody>
                  <a:tcPr marL="6233" marR="6233" marT="6233" marB="0" anchor="ctr">
                    <a:lnL>
                      <a:noFill/>
                    </a:lnL>
                    <a:lnR>
                      <a:noFill/>
                    </a:lnR>
                    <a:lnT>
                      <a:noFill/>
                    </a:lnT>
                    <a:lnB>
                      <a:noFill/>
                    </a:lnB>
                    <a:solidFill>
                      <a:srgbClr val="F87B6E"/>
                    </a:solidFill>
                  </a:tcPr>
                </a:tc>
                <a:tc>
                  <a:txBody>
                    <a:bodyPr/>
                    <a:lstStyle/>
                    <a:p>
                      <a:pPr algn="ctr" fontAlgn="ctr"/>
                      <a:r>
                        <a:rPr lang="en-US" sz="900" b="0" i="0" u="none" strike="noStrike" dirty="0">
                          <a:solidFill>
                            <a:srgbClr val="000000"/>
                          </a:solidFill>
                          <a:effectLst/>
                          <a:latin typeface="Arial" panose="020B0604020202020204" pitchFamily="34" charset="0"/>
                        </a:rPr>
                        <a:t>12.32%</a:t>
                      </a:r>
                    </a:p>
                  </a:txBody>
                  <a:tcPr marL="6233" marR="6233" marT="6233" marB="0" anchor="ctr">
                    <a:lnL>
                      <a:noFill/>
                    </a:lnL>
                    <a:lnR>
                      <a:noFill/>
                    </a:lnR>
                    <a:lnT>
                      <a:noFill/>
                    </a:lnT>
                    <a:lnB>
                      <a:noFill/>
                    </a:lnB>
                    <a:solidFill>
                      <a:srgbClr val="FCBF7B"/>
                    </a:solidFill>
                  </a:tcPr>
                </a:tc>
                <a:tc>
                  <a:txBody>
                    <a:bodyPr/>
                    <a:lstStyle/>
                    <a:p>
                      <a:pPr algn="ctr" fontAlgn="ctr"/>
                      <a:r>
                        <a:rPr lang="en-US" sz="900" b="0" i="0" u="none" strike="noStrike" dirty="0">
                          <a:solidFill>
                            <a:srgbClr val="000000"/>
                          </a:solidFill>
                          <a:effectLst/>
                          <a:latin typeface="Arial" panose="020B0604020202020204" pitchFamily="34" charset="0"/>
                        </a:rPr>
                        <a:t>-3.84%</a:t>
                      </a:r>
                    </a:p>
                  </a:txBody>
                  <a:tcPr marL="6233" marR="6233" marT="6233" marB="0" anchor="ctr">
                    <a:lnL>
                      <a:noFill/>
                    </a:lnL>
                    <a:lnR w="6350" cap="flat" cmpd="sng" algn="ctr">
                      <a:solidFill>
                        <a:srgbClr val="000000"/>
                      </a:solidFill>
                      <a:prstDash val="solid"/>
                      <a:round/>
                      <a:headEnd type="none" w="med" len="med"/>
                      <a:tailEnd type="none" w="med" len="med"/>
                    </a:lnR>
                    <a:lnT>
                      <a:noFill/>
                    </a:lnT>
                    <a:lnB>
                      <a:noFill/>
                    </a:lnB>
                    <a:solidFill>
                      <a:srgbClr val="F8696B"/>
                    </a:solidFill>
                  </a:tcPr>
                </a:tc>
                <a:extLst>
                  <a:ext uri="{0D108BD9-81ED-4DB2-BD59-A6C34878D82A}">
                    <a16:rowId xmlns:a16="http://schemas.microsoft.com/office/drawing/2014/main" val="2847558797"/>
                  </a:ext>
                </a:extLst>
              </a:tr>
              <a:tr h="143979">
                <a:tc>
                  <a:txBody>
                    <a:bodyPr/>
                    <a:lstStyle/>
                    <a:p>
                      <a:pPr algn="r" fontAlgn="ctr"/>
                      <a:r>
                        <a:rPr lang="en-US" sz="900" b="0" i="0" u="none" strike="noStrike" dirty="0">
                          <a:solidFill>
                            <a:srgbClr val="C00000"/>
                          </a:solidFill>
                          <a:effectLst/>
                          <a:latin typeface="Arial" panose="020B0604020202020204" pitchFamily="34" charset="0"/>
                        </a:rPr>
                        <a:t>2002 (Bear)</a:t>
                      </a:r>
                    </a:p>
                  </a:txBody>
                  <a:tcPr marL="6233" marR="6233" marT="6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DB5BA"/>
                    </a:solidFill>
                  </a:tcPr>
                </a:tc>
                <a:tc>
                  <a:txBody>
                    <a:bodyPr/>
                    <a:lstStyle/>
                    <a:p>
                      <a:pPr algn="ctr" fontAlgn="ctr"/>
                      <a:r>
                        <a:rPr lang="en-US" sz="900" b="0" i="0" u="none" strike="noStrike" dirty="0">
                          <a:solidFill>
                            <a:srgbClr val="000000"/>
                          </a:solidFill>
                          <a:effectLst/>
                          <a:latin typeface="Arial" panose="020B0604020202020204" pitchFamily="34" charset="0"/>
                        </a:rPr>
                        <a:t>14.48%</a:t>
                      </a:r>
                    </a:p>
                  </a:txBody>
                  <a:tcPr marL="6233" marR="6233" marT="6233" marB="0" anchor="ctr">
                    <a:lnL w="6350" cap="flat" cmpd="sng" algn="ctr">
                      <a:solidFill>
                        <a:srgbClr val="000000"/>
                      </a:solidFill>
                      <a:prstDash val="solid"/>
                      <a:round/>
                      <a:headEnd type="none" w="med" len="med"/>
                      <a:tailEnd type="none" w="med" len="med"/>
                    </a:lnL>
                    <a:lnR>
                      <a:noFill/>
                    </a:lnR>
                    <a:lnT>
                      <a:noFill/>
                    </a:lnT>
                    <a:lnB>
                      <a:noFill/>
                    </a:lnB>
                    <a:solidFill>
                      <a:srgbClr val="CBDC81"/>
                    </a:solidFill>
                  </a:tcPr>
                </a:tc>
                <a:tc>
                  <a:txBody>
                    <a:bodyPr/>
                    <a:lstStyle/>
                    <a:p>
                      <a:pPr algn="ctr" fontAlgn="ctr"/>
                      <a:r>
                        <a:rPr lang="en-US" sz="900" b="0" i="0" u="none" strike="noStrike" dirty="0">
                          <a:solidFill>
                            <a:srgbClr val="000000"/>
                          </a:solidFill>
                          <a:effectLst/>
                          <a:latin typeface="Arial" panose="020B0604020202020204" pitchFamily="34" charset="0"/>
                        </a:rPr>
                        <a:t>10.18%</a:t>
                      </a:r>
                    </a:p>
                  </a:txBody>
                  <a:tcPr marL="6233" marR="6233" marT="6233" marB="0" anchor="ctr">
                    <a:lnL>
                      <a:noFill/>
                    </a:lnL>
                    <a:lnR>
                      <a:noFill/>
                    </a:lnR>
                    <a:lnT>
                      <a:noFill/>
                    </a:lnT>
                    <a:lnB>
                      <a:noFill/>
                    </a:lnB>
                    <a:solidFill>
                      <a:srgbClr val="FEDB81"/>
                    </a:solidFill>
                  </a:tcPr>
                </a:tc>
                <a:tc>
                  <a:txBody>
                    <a:bodyPr/>
                    <a:lstStyle/>
                    <a:p>
                      <a:pPr algn="ctr" fontAlgn="ctr"/>
                      <a:r>
                        <a:rPr lang="en-US" sz="900" b="0" i="0" u="none" strike="noStrike" dirty="0">
                          <a:solidFill>
                            <a:srgbClr val="000000"/>
                          </a:solidFill>
                          <a:effectLst/>
                          <a:latin typeface="Arial" panose="020B0604020202020204" pitchFamily="34" charset="0"/>
                        </a:rPr>
                        <a:t>2.52%</a:t>
                      </a:r>
                    </a:p>
                  </a:txBody>
                  <a:tcPr marL="6233" marR="6233" marT="6233" marB="0" anchor="ctr">
                    <a:lnL>
                      <a:noFill/>
                    </a:lnL>
                    <a:lnR>
                      <a:noFill/>
                    </a:lnR>
                    <a:lnT>
                      <a:noFill/>
                    </a:lnT>
                    <a:lnB>
                      <a:noFill/>
                    </a:lnB>
                    <a:solidFill>
                      <a:srgbClr val="F8696B"/>
                    </a:solidFill>
                  </a:tcPr>
                </a:tc>
                <a:tc>
                  <a:txBody>
                    <a:bodyPr/>
                    <a:lstStyle/>
                    <a:p>
                      <a:pPr algn="ctr" fontAlgn="ctr"/>
                      <a:r>
                        <a:rPr lang="en-US" sz="900" b="0" i="0" u="none" strike="noStrike" dirty="0">
                          <a:solidFill>
                            <a:srgbClr val="000000"/>
                          </a:solidFill>
                          <a:effectLst/>
                          <a:latin typeface="Arial" panose="020B0604020202020204" pitchFamily="34" charset="0"/>
                        </a:rPr>
                        <a:t>26.49%</a:t>
                      </a:r>
                    </a:p>
                  </a:txBody>
                  <a:tcPr marL="6233" marR="6233" marT="6233" marB="0" anchor="ctr">
                    <a:lnL>
                      <a:noFill/>
                    </a:lnL>
                    <a:lnR>
                      <a:noFill/>
                    </a:lnR>
                    <a:lnT>
                      <a:noFill/>
                    </a:lnT>
                    <a:lnB>
                      <a:noFill/>
                    </a:lnB>
                    <a:solidFill>
                      <a:srgbClr val="EDE683"/>
                    </a:solidFill>
                  </a:tcPr>
                </a:tc>
                <a:tc>
                  <a:txBody>
                    <a:bodyPr/>
                    <a:lstStyle/>
                    <a:p>
                      <a:pPr algn="ctr" fontAlgn="ctr"/>
                      <a:r>
                        <a:rPr lang="en-US" sz="900" b="0" i="0" u="none" strike="noStrike" dirty="0">
                          <a:solidFill>
                            <a:srgbClr val="000000"/>
                          </a:solidFill>
                          <a:effectLst/>
                          <a:latin typeface="Arial" panose="020B0604020202020204" pitchFamily="34" charset="0"/>
                        </a:rPr>
                        <a:t>43.22%</a:t>
                      </a:r>
                    </a:p>
                  </a:txBody>
                  <a:tcPr marL="6233" marR="6233" marT="6233" marB="0" anchor="ctr">
                    <a:lnL>
                      <a:noFill/>
                    </a:lnL>
                    <a:lnR w="6350" cap="flat" cmpd="sng" algn="ctr">
                      <a:solidFill>
                        <a:srgbClr val="000000"/>
                      </a:solidFill>
                      <a:prstDash val="solid"/>
                      <a:round/>
                      <a:headEnd type="none" w="med" len="med"/>
                      <a:tailEnd type="none" w="med" len="med"/>
                    </a:lnR>
                    <a:lnT>
                      <a:noFill/>
                    </a:lnT>
                    <a:lnB>
                      <a:noFill/>
                    </a:lnB>
                    <a:solidFill>
                      <a:srgbClr val="EAE583"/>
                    </a:solidFill>
                  </a:tcPr>
                </a:tc>
                <a:extLst>
                  <a:ext uri="{0D108BD9-81ED-4DB2-BD59-A6C34878D82A}">
                    <a16:rowId xmlns:a16="http://schemas.microsoft.com/office/drawing/2014/main" val="767672520"/>
                  </a:ext>
                </a:extLst>
              </a:tr>
              <a:tr h="143979">
                <a:tc>
                  <a:txBody>
                    <a:bodyPr/>
                    <a:lstStyle/>
                    <a:p>
                      <a:pPr algn="r" fontAlgn="ctr"/>
                      <a:r>
                        <a:rPr lang="en-US" sz="900" b="0" i="0" u="none" strike="noStrike" dirty="0">
                          <a:solidFill>
                            <a:srgbClr val="000000"/>
                          </a:solidFill>
                          <a:effectLst/>
                          <a:latin typeface="Arial" panose="020B0604020202020204" pitchFamily="34" charset="0"/>
                        </a:rPr>
                        <a:t>2003 (Corr)</a:t>
                      </a:r>
                    </a:p>
                  </a:txBody>
                  <a:tcPr marL="6233" marR="6233" marT="6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dirty="0">
                          <a:solidFill>
                            <a:srgbClr val="000000"/>
                          </a:solidFill>
                          <a:effectLst/>
                          <a:latin typeface="Arial" panose="020B0604020202020204" pitchFamily="34" charset="0"/>
                        </a:rPr>
                        <a:t>12.87%</a:t>
                      </a:r>
                    </a:p>
                  </a:txBody>
                  <a:tcPr marL="6233" marR="6233" marT="6233" marB="0" anchor="ctr">
                    <a:lnL w="6350" cap="flat" cmpd="sng" algn="ctr">
                      <a:solidFill>
                        <a:srgbClr val="000000"/>
                      </a:solidFill>
                      <a:prstDash val="solid"/>
                      <a:round/>
                      <a:headEnd type="none" w="med" len="med"/>
                      <a:tailEnd type="none" w="med" len="med"/>
                    </a:lnL>
                    <a:lnR>
                      <a:noFill/>
                    </a:lnR>
                    <a:lnT>
                      <a:noFill/>
                    </a:lnT>
                    <a:lnB>
                      <a:noFill/>
                    </a:lnB>
                    <a:solidFill>
                      <a:srgbClr val="DDE283"/>
                    </a:solidFill>
                  </a:tcPr>
                </a:tc>
                <a:tc>
                  <a:txBody>
                    <a:bodyPr/>
                    <a:lstStyle/>
                    <a:p>
                      <a:pPr algn="ctr" fontAlgn="ctr"/>
                      <a:r>
                        <a:rPr lang="en-US" sz="900" b="0" i="0" u="none" strike="noStrike" dirty="0">
                          <a:solidFill>
                            <a:srgbClr val="000000"/>
                          </a:solidFill>
                          <a:effectLst/>
                          <a:latin typeface="Arial" panose="020B0604020202020204" pitchFamily="34" charset="0"/>
                        </a:rPr>
                        <a:t>20.32%</a:t>
                      </a:r>
                    </a:p>
                  </a:txBody>
                  <a:tcPr marL="6233" marR="6233" marT="6233" marB="0" anchor="ctr">
                    <a:lnL>
                      <a:noFill/>
                    </a:lnL>
                    <a:lnR>
                      <a:noFill/>
                    </a:lnR>
                    <a:lnT>
                      <a:noFill/>
                    </a:lnT>
                    <a:lnB>
                      <a:noFill/>
                    </a:lnB>
                    <a:solidFill>
                      <a:srgbClr val="CDDD82"/>
                    </a:solidFill>
                  </a:tcPr>
                </a:tc>
                <a:tc>
                  <a:txBody>
                    <a:bodyPr/>
                    <a:lstStyle/>
                    <a:p>
                      <a:pPr algn="ctr" fontAlgn="ctr"/>
                      <a:r>
                        <a:rPr lang="en-US" sz="900" b="0" i="0" u="none" strike="noStrike" dirty="0">
                          <a:solidFill>
                            <a:srgbClr val="000000"/>
                          </a:solidFill>
                          <a:effectLst/>
                          <a:latin typeface="Arial" panose="020B0604020202020204" pitchFamily="34" charset="0"/>
                        </a:rPr>
                        <a:t>23.89%</a:t>
                      </a:r>
                    </a:p>
                  </a:txBody>
                  <a:tcPr marL="6233" marR="6233" marT="6233" marB="0" anchor="ctr">
                    <a:lnL>
                      <a:noFill/>
                    </a:lnL>
                    <a:lnR>
                      <a:noFill/>
                    </a:lnR>
                    <a:lnT>
                      <a:noFill/>
                    </a:lnT>
                    <a:lnB>
                      <a:noFill/>
                    </a:lnB>
                    <a:solidFill>
                      <a:srgbClr val="DEE283"/>
                    </a:solidFill>
                  </a:tcPr>
                </a:tc>
                <a:tc>
                  <a:txBody>
                    <a:bodyPr/>
                    <a:lstStyle/>
                    <a:p>
                      <a:pPr algn="ctr" fontAlgn="ctr"/>
                      <a:r>
                        <a:rPr lang="en-US" sz="900" b="0" i="0" u="none" strike="noStrike" dirty="0">
                          <a:solidFill>
                            <a:srgbClr val="000000"/>
                          </a:solidFill>
                          <a:effectLst/>
                          <a:latin typeface="Arial" panose="020B0604020202020204" pitchFamily="34" charset="0"/>
                        </a:rPr>
                        <a:t>28.07%</a:t>
                      </a:r>
                    </a:p>
                  </a:txBody>
                  <a:tcPr marL="6233" marR="6233" marT="6233" marB="0" anchor="ctr">
                    <a:lnL>
                      <a:noFill/>
                    </a:lnL>
                    <a:lnR>
                      <a:noFill/>
                    </a:lnR>
                    <a:lnT>
                      <a:noFill/>
                    </a:lnT>
                    <a:lnB>
                      <a:noFill/>
                    </a:lnB>
                    <a:solidFill>
                      <a:srgbClr val="E7E483"/>
                    </a:solidFill>
                  </a:tcPr>
                </a:tc>
                <a:tc>
                  <a:txBody>
                    <a:bodyPr/>
                    <a:lstStyle/>
                    <a:p>
                      <a:pPr algn="ctr" fontAlgn="ctr"/>
                      <a:r>
                        <a:rPr lang="en-US" sz="900" b="0" i="0" u="none" strike="noStrike" dirty="0">
                          <a:solidFill>
                            <a:srgbClr val="000000"/>
                          </a:solidFill>
                          <a:effectLst/>
                          <a:latin typeface="Arial" panose="020B0604020202020204" pitchFamily="34" charset="0"/>
                        </a:rPr>
                        <a:t>35.59%</a:t>
                      </a:r>
                    </a:p>
                  </a:txBody>
                  <a:tcPr marL="6233" marR="6233" marT="6233" marB="0" anchor="ctr">
                    <a:lnL>
                      <a:noFill/>
                    </a:lnL>
                    <a:lnR w="6350" cap="flat" cmpd="sng" algn="ctr">
                      <a:solidFill>
                        <a:srgbClr val="000000"/>
                      </a:solidFill>
                      <a:prstDash val="solid"/>
                      <a:round/>
                      <a:headEnd type="none" w="med" len="med"/>
                      <a:tailEnd type="none" w="med" len="med"/>
                    </a:lnR>
                    <a:lnT>
                      <a:noFill/>
                    </a:lnT>
                    <a:lnB>
                      <a:noFill/>
                    </a:lnB>
                    <a:solidFill>
                      <a:srgbClr val="FFEB84"/>
                    </a:solidFill>
                  </a:tcPr>
                </a:tc>
                <a:extLst>
                  <a:ext uri="{0D108BD9-81ED-4DB2-BD59-A6C34878D82A}">
                    <a16:rowId xmlns:a16="http://schemas.microsoft.com/office/drawing/2014/main" val="890648036"/>
                  </a:ext>
                </a:extLst>
              </a:tr>
              <a:tr h="143979">
                <a:tc>
                  <a:txBody>
                    <a:bodyPr/>
                    <a:lstStyle/>
                    <a:p>
                      <a:pPr algn="r" fontAlgn="ctr"/>
                      <a:r>
                        <a:rPr lang="en-US" sz="900" b="0" i="0" u="none" strike="noStrike" dirty="0">
                          <a:solidFill>
                            <a:srgbClr val="C00000"/>
                          </a:solidFill>
                          <a:effectLst/>
                          <a:latin typeface="Arial" panose="020B0604020202020204" pitchFamily="34" charset="0"/>
                        </a:rPr>
                        <a:t>2009 (Bear)</a:t>
                      </a:r>
                    </a:p>
                  </a:txBody>
                  <a:tcPr marL="6233" marR="6233" marT="6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DB5BA"/>
                    </a:solidFill>
                  </a:tcPr>
                </a:tc>
                <a:tc>
                  <a:txBody>
                    <a:bodyPr/>
                    <a:lstStyle/>
                    <a:p>
                      <a:pPr algn="ctr" fontAlgn="ctr"/>
                      <a:r>
                        <a:rPr lang="en-US" sz="900" b="0" i="0" u="none" strike="noStrike" dirty="0">
                          <a:solidFill>
                            <a:srgbClr val="000000"/>
                          </a:solidFill>
                          <a:effectLst/>
                          <a:latin typeface="Arial" panose="020B0604020202020204" pitchFamily="34" charset="0"/>
                        </a:rPr>
                        <a:t>21.80%</a:t>
                      </a:r>
                    </a:p>
                  </a:txBody>
                  <a:tcPr marL="6233" marR="6233" marT="6233" marB="0" anchor="ctr">
                    <a:lnL w="6350" cap="flat" cmpd="sng" algn="ctr">
                      <a:solidFill>
                        <a:srgbClr val="000000"/>
                      </a:solidFill>
                      <a:prstDash val="solid"/>
                      <a:round/>
                      <a:headEnd type="none" w="med" len="med"/>
                      <a:tailEnd type="none" w="med" len="med"/>
                    </a:lnL>
                    <a:lnR>
                      <a:noFill/>
                    </a:lnR>
                    <a:lnT>
                      <a:noFill/>
                    </a:lnT>
                    <a:lnB>
                      <a:noFill/>
                    </a:lnB>
                    <a:solidFill>
                      <a:srgbClr val="75C47D"/>
                    </a:solidFill>
                  </a:tcPr>
                </a:tc>
                <a:tc>
                  <a:txBody>
                    <a:bodyPr/>
                    <a:lstStyle/>
                    <a:p>
                      <a:pPr algn="ctr" fontAlgn="ctr"/>
                      <a:r>
                        <a:rPr lang="en-US" sz="900" b="0" i="0" u="none" strike="noStrike" dirty="0">
                          <a:solidFill>
                            <a:srgbClr val="000000"/>
                          </a:solidFill>
                          <a:effectLst/>
                          <a:latin typeface="Arial" panose="020B0604020202020204" pitchFamily="34" charset="0"/>
                        </a:rPr>
                        <a:t>37.97%</a:t>
                      </a:r>
                    </a:p>
                  </a:txBody>
                  <a:tcPr marL="6233" marR="6233" marT="6233" marB="0" anchor="ctr">
                    <a:lnL>
                      <a:noFill/>
                    </a:lnL>
                    <a:lnR>
                      <a:noFill/>
                    </a:lnR>
                    <a:lnT>
                      <a:noFill/>
                    </a:lnT>
                    <a:lnB>
                      <a:noFill/>
                    </a:lnB>
                    <a:solidFill>
                      <a:srgbClr val="65BF7C"/>
                    </a:solidFill>
                  </a:tcPr>
                </a:tc>
                <a:tc>
                  <a:txBody>
                    <a:bodyPr/>
                    <a:lstStyle/>
                    <a:p>
                      <a:pPr algn="ctr" fontAlgn="ctr"/>
                      <a:r>
                        <a:rPr lang="en-US" sz="900" b="0" i="0" u="none" strike="noStrike" dirty="0">
                          <a:solidFill>
                            <a:srgbClr val="000000"/>
                          </a:solidFill>
                          <a:effectLst/>
                          <a:latin typeface="Arial" panose="020B0604020202020204" pitchFamily="34" charset="0"/>
                        </a:rPr>
                        <a:t>31.85%</a:t>
                      </a:r>
                    </a:p>
                  </a:txBody>
                  <a:tcPr marL="6233" marR="6233" marT="6233" marB="0" anchor="ctr">
                    <a:lnL>
                      <a:noFill/>
                    </a:lnL>
                    <a:lnR>
                      <a:noFill/>
                    </a:lnR>
                    <a:lnT>
                      <a:noFill/>
                    </a:lnT>
                    <a:lnB>
                      <a:noFill/>
                    </a:lnB>
                    <a:solidFill>
                      <a:srgbClr val="A3D17F"/>
                    </a:solidFill>
                  </a:tcPr>
                </a:tc>
                <a:tc>
                  <a:txBody>
                    <a:bodyPr/>
                    <a:lstStyle/>
                    <a:p>
                      <a:pPr algn="ctr" fontAlgn="ctr"/>
                      <a:r>
                        <a:rPr lang="en-US" sz="900" b="0" i="0" u="none" strike="noStrike" dirty="0">
                          <a:solidFill>
                            <a:srgbClr val="000000"/>
                          </a:solidFill>
                          <a:effectLst/>
                          <a:latin typeface="Arial" panose="020B0604020202020204" pitchFamily="34" charset="0"/>
                        </a:rPr>
                        <a:t>62.32%</a:t>
                      </a:r>
                    </a:p>
                  </a:txBody>
                  <a:tcPr marL="6233" marR="6233" marT="6233" marB="0" anchor="ctr">
                    <a:lnL>
                      <a:noFill/>
                    </a:lnL>
                    <a:lnR>
                      <a:noFill/>
                    </a:lnR>
                    <a:lnT>
                      <a:noFill/>
                    </a:lnT>
                    <a:lnB>
                      <a:noFill/>
                    </a:lnB>
                    <a:solidFill>
                      <a:srgbClr val="63BE7B"/>
                    </a:solidFill>
                  </a:tcPr>
                </a:tc>
                <a:tc>
                  <a:txBody>
                    <a:bodyPr/>
                    <a:lstStyle/>
                    <a:p>
                      <a:pPr algn="ctr" fontAlgn="ctr"/>
                      <a:r>
                        <a:rPr lang="en-US" sz="900" b="0" i="0" u="none" strike="noStrike" dirty="0">
                          <a:solidFill>
                            <a:srgbClr val="000000"/>
                          </a:solidFill>
                          <a:effectLst/>
                          <a:latin typeface="Arial" panose="020B0604020202020204" pitchFamily="34" charset="0"/>
                        </a:rPr>
                        <a:t>63.16%</a:t>
                      </a:r>
                    </a:p>
                  </a:txBody>
                  <a:tcPr marL="6233" marR="6233" marT="6233" marB="0" anchor="ctr">
                    <a:lnL>
                      <a:noFill/>
                    </a:lnL>
                    <a:lnR w="6350" cap="flat" cmpd="sng" algn="ctr">
                      <a:solidFill>
                        <a:srgbClr val="000000"/>
                      </a:solidFill>
                      <a:prstDash val="solid"/>
                      <a:round/>
                      <a:headEnd type="none" w="med" len="med"/>
                      <a:tailEnd type="none" w="med" len="med"/>
                    </a:lnR>
                    <a:lnT>
                      <a:noFill/>
                    </a:lnT>
                    <a:lnB>
                      <a:noFill/>
                    </a:lnB>
                    <a:solidFill>
                      <a:srgbClr val="B4D680"/>
                    </a:solidFill>
                  </a:tcPr>
                </a:tc>
                <a:extLst>
                  <a:ext uri="{0D108BD9-81ED-4DB2-BD59-A6C34878D82A}">
                    <a16:rowId xmlns:a16="http://schemas.microsoft.com/office/drawing/2014/main" val="3850156869"/>
                  </a:ext>
                </a:extLst>
              </a:tr>
              <a:tr h="143979">
                <a:tc>
                  <a:txBody>
                    <a:bodyPr/>
                    <a:lstStyle/>
                    <a:p>
                      <a:pPr algn="r" fontAlgn="ctr"/>
                      <a:r>
                        <a:rPr lang="en-US" sz="900" b="0" i="0" u="none" strike="noStrike" dirty="0">
                          <a:solidFill>
                            <a:srgbClr val="000000"/>
                          </a:solidFill>
                          <a:effectLst/>
                          <a:latin typeface="Arial" panose="020B0604020202020204" pitchFamily="34" charset="0"/>
                        </a:rPr>
                        <a:t>2010 (Corr)</a:t>
                      </a:r>
                    </a:p>
                  </a:txBody>
                  <a:tcPr marL="6233" marR="6233" marT="6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dirty="0">
                          <a:solidFill>
                            <a:srgbClr val="000000"/>
                          </a:solidFill>
                          <a:effectLst/>
                          <a:latin typeface="Arial" panose="020B0604020202020204" pitchFamily="34" charset="0"/>
                        </a:rPr>
                        <a:t>5.05%</a:t>
                      </a:r>
                    </a:p>
                  </a:txBody>
                  <a:tcPr marL="6233" marR="6233" marT="6233" marB="0" anchor="ctr">
                    <a:lnL w="6350" cap="flat" cmpd="sng" algn="ctr">
                      <a:solidFill>
                        <a:srgbClr val="000000"/>
                      </a:solidFill>
                      <a:prstDash val="solid"/>
                      <a:round/>
                      <a:headEnd type="none" w="med" len="med"/>
                      <a:tailEnd type="none" w="med" len="med"/>
                    </a:lnL>
                    <a:lnR>
                      <a:noFill/>
                    </a:lnR>
                    <a:lnT>
                      <a:noFill/>
                    </a:lnT>
                    <a:lnB>
                      <a:noFill/>
                    </a:lnB>
                    <a:solidFill>
                      <a:srgbClr val="FCB97A"/>
                    </a:solidFill>
                  </a:tcPr>
                </a:tc>
                <a:tc>
                  <a:txBody>
                    <a:bodyPr/>
                    <a:lstStyle/>
                    <a:p>
                      <a:pPr algn="ctr" fontAlgn="ctr"/>
                      <a:r>
                        <a:rPr lang="en-US" sz="900" b="0" i="0" u="none" strike="noStrike" dirty="0">
                          <a:solidFill>
                            <a:srgbClr val="000000"/>
                          </a:solidFill>
                          <a:effectLst/>
                          <a:latin typeface="Arial" panose="020B0604020202020204" pitchFamily="34" charset="0"/>
                        </a:rPr>
                        <a:t>11.81%</a:t>
                      </a:r>
                    </a:p>
                  </a:txBody>
                  <a:tcPr marL="6233" marR="6233" marT="6233" marB="0" anchor="ctr">
                    <a:lnL>
                      <a:noFill/>
                    </a:lnL>
                    <a:lnR>
                      <a:noFill/>
                    </a:lnR>
                    <a:lnT>
                      <a:noFill/>
                    </a:lnT>
                    <a:lnB>
                      <a:noFill/>
                    </a:lnB>
                    <a:solidFill>
                      <a:srgbClr val="FFEB84"/>
                    </a:solidFill>
                  </a:tcPr>
                </a:tc>
                <a:tc>
                  <a:txBody>
                    <a:bodyPr/>
                    <a:lstStyle/>
                    <a:p>
                      <a:pPr algn="ctr" fontAlgn="ctr"/>
                      <a:r>
                        <a:rPr lang="en-US" sz="900" b="0" i="0" u="none" strike="noStrike" dirty="0">
                          <a:solidFill>
                            <a:srgbClr val="000000"/>
                          </a:solidFill>
                          <a:effectLst/>
                          <a:latin typeface="Arial" panose="020B0604020202020204" pitchFamily="34" charset="0"/>
                        </a:rPr>
                        <a:t>19.32%</a:t>
                      </a:r>
                    </a:p>
                  </a:txBody>
                  <a:tcPr marL="6233" marR="6233" marT="6233" marB="0" anchor="ctr">
                    <a:lnL>
                      <a:noFill/>
                    </a:lnL>
                    <a:lnR>
                      <a:noFill/>
                    </a:lnR>
                    <a:lnT>
                      <a:noFill/>
                    </a:lnT>
                    <a:lnB>
                      <a:noFill/>
                    </a:lnB>
                    <a:solidFill>
                      <a:srgbClr val="FFEB84"/>
                    </a:solidFill>
                  </a:tcPr>
                </a:tc>
                <a:tc>
                  <a:txBody>
                    <a:bodyPr/>
                    <a:lstStyle/>
                    <a:p>
                      <a:pPr algn="ctr" fontAlgn="ctr"/>
                      <a:r>
                        <a:rPr lang="en-US" sz="900" b="0" i="0" u="none" strike="noStrike" dirty="0">
                          <a:solidFill>
                            <a:srgbClr val="000000"/>
                          </a:solidFill>
                          <a:effectLst/>
                          <a:latin typeface="Arial" panose="020B0604020202020204" pitchFamily="34" charset="0"/>
                        </a:rPr>
                        <a:t>26.95%</a:t>
                      </a:r>
                    </a:p>
                  </a:txBody>
                  <a:tcPr marL="6233" marR="6233" marT="6233" marB="0" anchor="ctr">
                    <a:lnL>
                      <a:noFill/>
                    </a:lnL>
                    <a:lnR>
                      <a:noFill/>
                    </a:lnR>
                    <a:lnT>
                      <a:noFill/>
                    </a:lnT>
                    <a:lnB>
                      <a:noFill/>
                    </a:lnB>
                    <a:solidFill>
                      <a:srgbClr val="EBE683"/>
                    </a:solidFill>
                  </a:tcPr>
                </a:tc>
                <a:tc>
                  <a:txBody>
                    <a:bodyPr/>
                    <a:lstStyle/>
                    <a:p>
                      <a:pPr algn="ctr" fontAlgn="ctr"/>
                      <a:r>
                        <a:rPr lang="en-US" sz="900" b="0" i="0" u="none" strike="noStrike" dirty="0">
                          <a:solidFill>
                            <a:srgbClr val="000000"/>
                          </a:solidFill>
                          <a:effectLst/>
                          <a:latin typeface="Arial" panose="020B0604020202020204" pitchFamily="34" charset="0"/>
                        </a:rPr>
                        <a:t>18.33%</a:t>
                      </a:r>
                    </a:p>
                  </a:txBody>
                  <a:tcPr marL="6233" marR="6233" marT="6233" marB="0" anchor="ctr">
                    <a:lnL>
                      <a:noFill/>
                    </a:lnL>
                    <a:lnR w="6350" cap="flat" cmpd="sng" algn="ctr">
                      <a:solidFill>
                        <a:srgbClr val="000000"/>
                      </a:solidFill>
                      <a:prstDash val="solid"/>
                      <a:round/>
                      <a:headEnd type="none" w="med" len="med"/>
                      <a:tailEnd type="none" w="med" len="med"/>
                    </a:lnR>
                    <a:lnT>
                      <a:noFill/>
                    </a:lnT>
                    <a:lnB>
                      <a:noFill/>
                    </a:lnB>
                    <a:solidFill>
                      <a:srgbClr val="FBB279"/>
                    </a:solidFill>
                  </a:tcPr>
                </a:tc>
                <a:extLst>
                  <a:ext uri="{0D108BD9-81ED-4DB2-BD59-A6C34878D82A}">
                    <a16:rowId xmlns:a16="http://schemas.microsoft.com/office/drawing/2014/main" val="3859630750"/>
                  </a:ext>
                </a:extLst>
              </a:tr>
              <a:tr h="143979">
                <a:tc>
                  <a:txBody>
                    <a:bodyPr/>
                    <a:lstStyle/>
                    <a:p>
                      <a:pPr algn="r" fontAlgn="ctr"/>
                      <a:r>
                        <a:rPr lang="en-US" sz="900" b="0" i="0" u="none" strike="noStrike" dirty="0">
                          <a:solidFill>
                            <a:srgbClr val="000000"/>
                          </a:solidFill>
                          <a:effectLst/>
                          <a:latin typeface="Arial" panose="020B0604020202020204" pitchFamily="34" charset="0"/>
                        </a:rPr>
                        <a:t>2011 (Corr)</a:t>
                      </a:r>
                    </a:p>
                  </a:txBody>
                  <a:tcPr marL="6233" marR="6233" marT="6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dirty="0">
                          <a:solidFill>
                            <a:srgbClr val="000000"/>
                          </a:solidFill>
                          <a:effectLst/>
                          <a:latin typeface="Arial" panose="020B0604020202020204" pitchFamily="34" charset="0"/>
                        </a:rPr>
                        <a:t>10.64%</a:t>
                      </a:r>
                    </a:p>
                  </a:txBody>
                  <a:tcPr marL="6233" marR="6233" marT="6233" marB="0" anchor="ctr">
                    <a:lnL w="6350" cap="flat" cmpd="sng" algn="ctr">
                      <a:solidFill>
                        <a:srgbClr val="000000"/>
                      </a:solidFill>
                      <a:prstDash val="solid"/>
                      <a:round/>
                      <a:headEnd type="none" w="med" len="med"/>
                      <a:tailEnd type="none" w="med" len="med"/>
                    </a:lnL>
                    <a:lnR>
                      <a:noFill/>
                    </a:lnR>
                    <a:lnT>
                      <a:noFill/>
                    </a:lnT>
                    <a:lnB>
                      <a:noFill/>
                    </a:lnB>
                    <a:solidFill>
                      <a:srgbClr val="F7E984"/>
                    </a:solidFill>
                  </a:tcPr>
                </a:tc>
                <a:tc>
                  <a:txBody>
                    <a:bodyPr/>
                    <a:lstStyle/>
                    <a:p>
                      <a:pPr algn="ctr" fontAlgn="ctr"/>
                      <a:r>
                        <a:rPr lang="en-US" sz="900" b="0" i="0" u="none" strike="noStrike" dirty="0">
                          <a:solidFill>
                            <a:srgbClr val="000000"/>
                          </a:solidFill>
                          <a:effectLst/>
                          <a:latin typeface="Arial" panose="020B0604020202020204" pitchFamily="34" charset="0"/>
                        </a:rPr>
                        <a:t>11.84%</a:t>
                      </a:r>
                    </a:p>
                  </a:txBody>
                  <a:tcPr marL="6233" marR="6233" marT="6233" marB="0" anchor="ctr">
                    <a:lnL>
                      <a:noFill/>
                    </a:lnL>
                    <a:lnR>
                      <a:noFill/>
                    </a:lnR>
                    <a:lnT>
                      <a:noFill/>
                    </a:lnT>
                    <a:lnB>
                      <a:noFill/>
                    </a:lnB>
                    <a:solidFill>
                      <a:srgbClr val="FFEB84"/>
                    </a:solidFill>
                  </a:tcPr>
                </a:tc>
                <a:tc>
                  <a:txBody>
                    <a:bodyPr/>
                    <a:lstStyle/>
                    <a:p>
                      <a:pPr algn="ctr" fontAlgn="ctr"/>
                      <a:r>
                        <a:rPr lang="en-US" sz="900" b="0" i="0" u="none" strike="noStrike" dirty="0">
                          <a:solidFill>
                            <a:srgbClr val="000000"/>
                          </a:solidFill>
                          <a:effectLst/>
                          <a:latin typeface="Arial" panose="020B0604020202020204" pitchFamily="34" charset="0"/>
                        </a:rPr>
                        <a:t>18.82%</a:t>
                      </a:r>
                    </a:p>
                  </a:txBody>
                  <a:tcPr marL="6233" marR="6233" marT="6233" marB="0" anchor="ctr">
                    <a:lnL>
                      <a:noFill/>
                    </a:lnL>
                    <a:lnR>
                      <a:noFill/>
                    </a:lnR>
                    <a:lnT>
                      <a:noFill/>
                    </a:lnT>
                    <a:lnB>
                      <a:noFill/>
                    </a:lnB>
                    <a:solidFill>
                      <a:srgbClr val="FEE783"/>
                    </a:solidFill>
                  </a:tcPr>
                </a:tc>
                <a:tc>
                  <a:txBody>
                    <a:bodyPr/>
                    <a:lstStyle/>
                    <a:p>
                      <a:pPr algn="ctr" fontAlgn="ctr"/>
                      <a:r>
                        <a:rPr lang="en-US" sz="900" b="0" i="0" u="none" strike="noStrike" dirty="0">
                          <a:solidFill>
                            <a:srgbClr val="000000"/>
                          </a:solidFill>
                          <a:effectLst/>
                          <a:latin typeface="Arial" panose="020B0604020202020204" pitchFamily="34" charset="0"/>
                        </a:rPr>
                        <a:t>15.69%</a:t>
                      </a:r>
                    </a:p>
                  </a:txBody>
                  <a:tcPr marL="6233" marR="6233" marT="6233" marB="0" anchor="ctr">
                    <a:lnL>
                      <a:noFill/>
                    </a:lnL>
                    <a:lnR>
                      <a:noFill/>
                    </a:lnR>
                    <a:lnT>
                      <a:noFill/>
                    </a:lnT>
                    <a:lnB>
                      <a:noFill/>
                    </a:lnB>
                    <a:solidFill>
                      <a:srgbClr val="FDCF7E"/>
                    </a:solidFill>
                  </a:tcPr>
                </a:tc>
                <a:tc>
                  <a:txBody>
                    <a:bodyPr/>
                    <a:lstStyle/>
                    <a:p>
                      <a:pPr algn="ctr" fontAlgn="ctr"/>
                      <a:r>
                        <a:rPr lang="en-US" sz="900" b="0" i="0" u="none" strike="noStrike" dirty="0">
                          <a:solidFill>
                            <a:srgbClr val="000000"/>
                          </a:solidFill>
                          <a:effectLst/>
                          <a:latin typeface="Arial" panose="020B0604020202020204" pitchFamily="34" charset="0"/>
                        </a:rPr>
                        <a:t>34.33%</a:t>
                      </a:r>
                    </a:p>
                  </a:txBody>
                  <a:tcPr marL="6233" marR="6233" marT="6233" marB="0" anchor="ctr">
                    <a:lnL>
                      <a:noFill/>
                    </a:lnL>
                    <a:lnR w="6350" cap="flat" cmpd="sng" algn="ctr">
                      <a:solidFill>
                        <a:srgbClr val="000000"/>
                      </a:solidFill>
                      <a:prstDash val="solid"/>
                      <a:round/>
                      <a:headEnd type="none" w="med" len="med"/>
                      <a:tailEnd type="none" w="med" len="med"/>
                    </a:lnR>
                    <a:lnT>
                      <a:noFill/>
                    </a:lnT>
                    <a:lnB>
                      <a:noFill/>
                    </a:lnB>
                    <a:solidFill>
                      <a:srgbClr val="FEE783"/>
                    </a:solidFill>
                  </a:tcPr>
                </a:tc>
                <a:extLst>
                  <a:ext uri="{0D108BD9-81ED-4DB2-BD59-A6C34878D82A}">
                    <a16:rowId xmlns:a16="http://schemas.microsoft.com/office/drawing/2014/main" val="824762932"/>
                  </a:ext>
                </a:extLst>
              </a:tr>
              <a:tr h="143979">
                <a:tc>
                  <a:txBody>
                    <a:bodyPr/>
                    <a:lstStyle/>
                    <a:p>
                      <a:pPr algn="r" fontAlgn="ctr"/>
                      <a:r>
                        <a:rPr lang="en-US" sz="900" b="0" i="0" u="none" strike="noStrike" dirty="0">
                          <a:solidFill>
                            <a:srgbClr val="000000"/>
                          </a:solidFill>
                          <a:effectLst/>
                          <a:latin typeface="Arial" panose="020B0604020202020204" pitchFamily="34" charset="0"/>
                        </a:rPr>
                        <a:t>2015 (Corr)</a:t>
                      </a:r>
                    </a:p>
                  </a:txBody>
                  <a:tcPr marL="6233" marR="6233" marT="6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dirty="0">
                          <a:solidFill>
                            <a:srgbClr val="000000"/>
                          </a:solidFill>
                          <a:effectLst/>
                          <a:latin typeface="Arial" panose="020B0604020202020204" pitchFamily="34" charset="0"/>
                        </a:rPr>
                        <a:t>4.58%</a:t>
                      </a:r>
                    </a:p>
                  </a:txBody>
                  <a:tcPr marL="6233" marR="6233" marT="6233" marB="0" anchor="ctr">
                    <a:lnL w="6350" cap="flat" cmpd="sng" algn="ctr">
                      <a:solidFill>
                        <a:srgbClr val="000000"/>
                      </a:solidFill>
                      <a:prstDash val="solid"/>
                      <a:round/>
                      <a:headEnd type="none" w="med" len="med"/>
                      <a:tailEnd type="none" w="med" len="med"/>
                    </a:lnL>
                    <a:lnR>
                      <a:noFill/>
                    </a:lnR>
                    <a:lnT>
                      <a:noFill/>
                    </a:lnT>
                    <a:lnB>
                      <a:noFill/>
                    </a:lnB>
                    <a:solidFill>
                      <a:srgbClr val="FCB479"/>
                    </a:solidFill>
                  </a:tcPr>
                </a:tc>
                <a:tc>
                  <a:txBody>
                    <a:bodyPr/>
                    <a:lstStyle/>
                    <a:p>
                      <a:pPr algn="ctr" fontAlgn="ctr"/>
                      <a:r>
                        <a:rPr lang="en-US" sz="900" b="0" i="0" u="none" strike="noStrike" dirty="0">
                          <a:solidFill>
                            <a:srgbClr val="000000"/>
                          </a:solidFill>
                          <a:effectLst/>
                          <a:latin typeface="Arial" panose="020B0604020202020204" pitchFamily="34" charset="0"/>
                        </a:rPr>
                        <a:t>8.30%</a:t>
                      </a:r>
                    </a:p>
                  </a:txBody>
                  <a:tcPr marL="6233" marR="6233" marT="6233" marB="0" anchor="ctr">
                    <a:lnL>
                      <a:noFill/>
                    </a:lnL>
                    <a:lnR>
                      <a:noFill/>
                    </a:lnR>
                    <a:lnT>
                      <a:noFill/>
                    </a:lnT>
                    <a:lnB>
                      <a:noFill/>
                    </a:lnB>
                    <a:solidFill>
                      <a:srgbClr val="FDC97D"/>
                    </a:solidFill>
                  </a:tcPr>
                </a:tc>
                <a:tc>
                  <a:txBody>
                    <a:bodyPr/>
                    <a:lstStyle/>
                    <a:p>
                      <a:pPr algn="ctr" fontAlgn="ctr"/>
                      <a:r>
                        <a:rPr lang="en-US" sz="900" b="0" i="0" u="none" strike="noStrike" dirty="0">
                          <a:solidFill>
                            <a:srgbClr val="000000"/>
                          </a:solidFill>
                          <a:effectLst/>
                          <a:latin typeface="Arial" panose="020B0604020202020204" pitchFamily="34" charset="0"/>
                        </a:rPr>
                        <a:t>9.78%</a:t>
                      </a:r>
                    </a:p>
                  </a:txBody>
                  <a:tcPr marL="6233" marR="6233" marT="6233" marB="0" anchor="ctr">
                    <a:lnL>
                      <a:noFill/>
                    </a:lnL>
                    <a:lnR>
                      <a:noFill/>
                    </a:lnR>
                    <a:lnT>
                      <a:noFill/>
                    </a:lnT>
                    <a:lnB>
                      <a:noFill/>
                    </a:lnB>
                    <a:solidFill>
                      <a:srgbClr val="FBA175"/>
                    </a:solidFill>
                  </a:tcPr>
                </a:tc>
                <a:tc>
                  <a:txBody>
                    <a:bodyPr/>
                    <a:lstStyle/>
                    <a:p>
                      <a:pPr algn="ctr" fontAlgn="ctr"/>
                      <a:r>
                        <a:rPr lang="en-US" sz="900" b="0" i="0" u="none" strike="noStrike" dirty="0">
                          <a:solidFill>
                            <a:srgbClr val="000000"/>
                          </a:solidFill>
                          <a:effectLst/>
                          <a:latin typeface="Arial" panose="020B0604020202020204" pitchFamily="34" charset="0"/>
                        </a:rPr>
                        <a:t>8.99%</a:t>
                      </a:r>
                    </a:p>
                  </a:txBody>
                  <a:tcPr marL="6233" marR="6233" marT="6233" marB="0" anchor="ctr">
                    <a:lnL>
                      <a:noFill/>
                    </a:lnL>
                    <a:lnR>
                      <a:noFill/>
                    </a:lnR>
                    <a:lnT>
                      <a:noFill/>
                    </a:lnT>
                    <a:lnB>
                      <a:noFill/>
                    </a:lnB>
                    <a:solidFill>
                      <a:srgbClr val="FBAF78"/>
                    </a:solidFill>
                  </a:tcPr>
                </a:tc>
                <a:tc>
                  <a:txBody>
                    <a:bodyPr/>
                    <a:lstStyle/>
                    <a:p>
                      <a:pPr algn="ctr" fontAlgn="ctr"/>
                      <a:r>
                        <a:rPr lang="en-US" sz="900" b="0" i="0" u="none" strike="noStrike" dirty="0">
                          <a:solidFill>
                            <a:srgbClr val="000000"/>
                          </a:solidFill>
                          <a:effectLst/>
                          <a:latin typeface="Arial" panose="020B0604020202020204" pitchFamily="34" charset="0"/>
                        </a:rPr>
                        <a:t>19.84%</a:t>
                      </a:r>
                    </a:p>
                  </a:txBody>
                  <a:tcPr marL="6233" marR="6233" marT="6233" marB="0" anchor="ctr">
                    <a:lnL>
                      <a:noFill/>
                    </a:lnL>
                    <a:lnR w="6350" cap="flat" cmpd="sng" algn="ctr">
                      <a:solidFill>
                        <a:srgbClr val="000000"/>
                      </a:solidFill>
                      <a:prstDash val="solid"/>
                      <a:round/>
                      <a:headEnd type="none" w="med" len="med"/>
                      <a:tailEnd type="none" w="med" len="med"/>
                    </a:lnR>
                    <a:lnT>
                      <a:noFill/>
                    </a:lnT>
                    <a:lnB>
                      <a:noFill/>
                    </a:lnB>
                    <a:solidFill>
                      <a:srgbClr val="FCB77A"/>
                    </a:solidFill>
                  </a:tcPr>
                </a:tc>
                <a:extLst>
                  <a:ext uri="{0D108BD9-81ED-4DB2-BD59-A6C34878D82A}">
                    <a16:rowId xmlns:a16="http://schemas.microsoft.com/office/drawing/2014/main" val="3436146520"/>
                  </a:ext>
                </a:extLst>
              </a:tr>
              <a:tr h="143979">
                <a:tc>
                  <a:txBody>
                    <a:bodyPr/>
                    <a:lstStyle/>
                    <a:p>
                      <a:pPr algn="r" fontAlgn="ctr"/>
                      <a:r>
                        <a:rPr lang="en-US" sz="900" b="0" i="0" u="none" strike="noStrike" dirty="0">
                          <a:solidFill>
                            <a:srgbClr val="000000"/>
                          </a:solidFill>
                          <a:effectLst/>
                          <a:latin typeface="Arial" panose="020B0604020202020204" pitchFamily="34" charset="0"/>
                        </a:rPr>
                        <a:t>2016 (Corr)</a:t>
                      </a:r>
                    </a:p>
                  </a:txBody>
                  <a:tcPr marL="6233" marR="6233" marT="6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dirty="0">
                          <a:solidFill>
                            <a:srgbClr val="000000"/>
                          </a:solidFill>
                          <a:effectLst/>
                          <a:latin typeface="Arial" panose="020B0604020202020204" pitchFamily="34" charset="0"/>
                        </a:rPr>
                        <a:t>9.94%</a:t>
                      </a:r>
                    </a:p>
                  </a:txBody>
                  <a:tcPr marL="6233" marR="6233" marT="6233" marB="0" anchor="ctr">
                    <a:lnL w="6350" cap="flat" cmpd="sng" algn="ctr">
                      <a:solidFill>
                        <a:srgbClr val="000000"/>
                      </a:solidFill>
                      <a:prstDash val="solid"/>
                      <a:round/>
                      <a:headEnd type="none" w="med" len="med"/>
                      <a:tailEnd type="none" w="med" len="med"/>
                    </a:lnL>
                    <a:lnR>
                      <a:noFill/>
                    </a:lnR>
                    <a:lnT>
                      <a:noFill/>
                    </a:lnT>
                    <a:lnB>
                      <a:noFill/>
                    </a:lnB>
                    <a:solidFill>
                      <a:srgbClr val="FFEB84"/>
                    </a:solidFill>
                  </a:tcPr>
                </a:tc>
                <a:tc>
                  <a:txBody>
                    <a:bodyPr/>
                    <a:lstStyle/>
                    <a:p>
                      <a:pPr algn="ctr" fontAlgn="ctr"/>
                      <a:r>
                        <a:rPr lang="en-US" sz="900" b="0" i="0" u="none" strike="noStrike" dirty="0">
                          <a:solidFill>
                            <a:srgbClr val="000000"/>
                          </a:solidFill>
                          <a:effectLst/>
                          <a:latin typeface="Arial" panose="020B0604020202020204" pitchFamily="34" charset="0"/>
                        </a:rPr>
                        <a:t>10.73%</a:t>
                      </a:r>
                    </a:p>
                  </a:txBody>
                  <a:tcPr marL="6233" marR="6233" marT="6233" marB="0" anchor="ctr">
                    <a:lnL>
                      <a:noFill/>
                    </a:lnL>
                    <a:lnR>
                      <a:noFill/>
                    </a:lnR>
                    <a:lnT>
                      <a:noFill/>
                    </a:lnT>
                    <a:lnB>
                      <a:noFill/>
                    </a:lnB>
                    <a:solidFill>
                      <a:srgbClr val="FEE082"/>
                    </a:solidFill>
                  </a:tcPr>
                </a:tc>
                <a:tc>
                  <a:txBody>
                    <a:bodyPr/>
                    <a:lstStyle/>
                    <a:p>
                      <a:pPr algn="ctr" fontAlgn="ctr"/>
                      <a:r>
                        <a:rPr lang="en-US" sz="900" b="0" i="0" u="none" strike="noStrike" dirty="0">
                          <a:solidFill>
                            <a:srgbClr val="000000"/>
                          </a:solidFill>
                          <a:effectLst/>
                          <a:latin typeface="Arial" panose="020B0604020202020204" pitchFamily="34" charset="0"/>
                        </a:rPr>
                        <a:t>12.21%</a:t>
                      </a:r>
                    </a:p>
                  </a:txBody>
                  <a:tcPr marL="6233" marR="6233" marT="6233" marB="0" anchor="ctr">
                    <a:lnL>
                      <a:noFill/>
                    </a:lnL>
                    <a:lnR>
                      <a:noFill/>
                    </a:lnR>
                    <a:lnT>
                      <a:noFill/>
                    </a:lnT>
                    <a:lnB>
                      <a:noFill/>
                    </a:lnB>
                    <a:solidFill>
                      <a:srgbClr val="FCB479"/>
                    </a:solidFill>
                  </a:tcPr>
                </a:tc>
                <a:tc>
                  <a:txBody>
                    <a:bodyPr/>
                    <a:lstStyle/>
                    <a:p>
                      <a:pPr algn="ctr" fontAlgn="ctr"/>
                      <a:r>
                        <a:rPr lang="en-US" sz="900" b="0" i="0" u="none" strike="noStrike" dirty="0">
                          <a:solidFill>
                            <a:srgbClr val="000000"/>
                          </a:solidFill>
                          <a:effectLst/>
                          <a:latin typeface="Arial" panose="020B0604020202020204" pitchFamily="34" charset="0"/>
                        </a:rPr>
                        <a:t>15.63%</a:t>
                      </a:r>
                    </a:p>
                  </a:txBody>
                  <a:tcPr marL="6233" marR="6233" marT="6233" marB="0" anchor="ctr">
                    <a:lnL>
                      <a:noFill/>
                    </a:lnL>
                    <a:lnR>
                      <a:noFill/>
                    </a:lnR>
                    <a:lnT>
                      <a:noFill/>
                    </a:lnT>
                    <a:lnB>
                      <a:noFill/>
                    </a:lnB>
                    <a:solidFill>
                      <a:srgbClr val="FDCE7E"/>
                    </a:solidFill>
                  </a:tcPr>
                </a:tc>
                <a:tc>
                  <a:txBody>
                    <a:bodyPr/>
                    <a:lstStyle/>
                    <a:p>
                      <a:pPr algn="ctr" fontAlgn="ctr"/>
                      <a:r>
                        <a:rPr lang="en-US" sz="900" b="0" i="0" u="none" strike="noStrike" dirty="0">
                          <a:solidFill>
                            <a:srgbClr val="000000"/>
                          </a:solidFill>
                          <a:effectLst/>
                          <a:latin typeface="Arial" panose="020B0604020202020204" pitchFamily="34" charset="0"/>
                        </a:rPr>
                        <a:t>30.66%</a:t>
                      </a:r>
                    </a:p>
                  </a:txBody>
                  <a:tcPr marL="6233" marR="6233" marT="6233" marB="0" anchor="ctr">
                    <a:lnL>
                      <a:noFill/>
                    </a:lnL>
                    <a:lnR w="6350" cap="flat" cmpd="sng" algn="ctr">
                      <a:solidFill>
                        <a:srgbClr val="000000"/>
                      </a:solidFill>
                      <a:prstDash val="solid"/>
                      <a:round/>
                      <a:headEnd type="none" w="med" len="med"/>
                      <a:tailEnd type="none" w="med" len="med"/>
                    </a:lnR>
                    <a:lnT>
                      <a:noFill/>
                    </a:lnT>
                    <a:lnB>
                      <a:noFill/>
                    </a:lnB>
                    <a:solidFill>
                      <a:srgbClr val="FEDA80"/>
                    </a:solidFill>
                  </a:tcPr>
                </a:tc>
                <a:extLst>
                  <a:ext uri="{0D108BD9-81ED-4DB2-BD59-A6C34878D82A}">
                    <a16:rowId xmlns:a16="http://schemas.microsoft.com/office/drawing/2014/main" val="1358976588"/>
                  </a:ext>
                </a:extLst>
              </a:tr>
              <a:tr h="143979">
                <a:tc>
                  <a:txBody>
                    <a:bodyPr/>
                    <a:lstStyle/>
                    <a:p>
                      <a:pPr algn="r" fontAlgn="ctr"/>
                      <a:r>
                        <a:rPr lang="en-US" sz="900" b="0" i="0" u="none" strike="noStrike" dirty="0">
                          <a:solidFill>
                            <a:srgbClr val="000000"/>
                          </a:solidFill>
                          <a:effectLst/>
                          <a:latin typeface="Arial" panose="020B0604020202020204" pitchFamily="34" charset="0"/>
                        </a:rPr>
                        <a:t>2018 (Corr)</a:t>
                      </a:r>
                    </a:p>
                  </a:txBody>
                  <a:tcPr marL="6233" marR="6233" marT="6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dirty="0">
                          <a:solidFill>
                            <a:srgbClr val="000000"/>
                          </a:solidFill>
                          <a:effectLst/>
                          <a:latin typeface="Arial" panose="020B0604020202020204" pitchFamily="34" charset="0"/>
                        </a:rPr>
                        <a:t>-1.42%</a:t>
                      </a:r>
                    </a:p>
                  </a:txBody>
                  <a:tcPr marL="6233" marR="6233" marT="6233" marB="0" anchor="ctr">
                    <a:lnL w="6350" cap="flat" cmpd="sng" algn="ctr">
                      <a:solidFill>
                        <a:srgbClr val="000000"/>
                      </a:solidFill>
                      <a:prstDash val="solid"/>
                      <a:round/>
                      <a:headEnd type="none" w="med" len="med"/>
                      <a:tailEnd type="none" w="med" len="med"/>
                    </a:lnL>
                    <a:lnR>
                      <a:noFill/>
                    </a:lnR>
                    <a:lnT>
                      <a:noFill/>
                    </a:lnT>
                    <a:lnB>
                      <a:noFill/>
                    </a:lnB>
                    <a:solidFill>
                      <a:srgbClr val="F8776D"/>
                    </a:solidFill>
                  </a:tcPr>
                </a:tc>
                <a:tc>
                  <a:txBody>
                    <a:bodyPr/>
                    <a:lstStyle/>
                    <a:p>
                      <a:pPr algn="ctr" fontAlgn="ctr"/>
                      <a:r>
                        <a:rPr lang="en-US" sz="900" b="0" i="0" u="none" strike="noStrike" dirty="0">
                          <a:solidFill>
                            <a:srgbClr val="000000"/>
                          </a:solidFill>
                          <a:effectLst/>
                          <a:latin typeface="Arial" panose="020B0604020202020204" pitchFamily="34" charset="0"/>
                        </a:rPr>
                        <a:t>-1.94%</a:t>
                      </a:r>
                    </a:p>
                  </a:txBody>
                  <a:tcPr marL="6233" marR="6233" marT="6233" marB="0" anchor="ctr">
                    <a:lnL>
                      <a:noFill/>
                    </a:lnL>
                    <a:lnR>
                      <a:noFill/>
                    </a:lnR>
                    <a:lnT>
                      <a:noFill/>
                    </a:lnT>
                    <a:lnB>
                      <a:noFill/>
                    </a:lnB>
                    <a:solidFill>
                      <a:srgbClr val="F8696B"/>
                    </a:solidFill>
                  </a:tcPr>
                </a:tc>
                <a:tc>
                  <a:txBody>
                    <a:bodyPr/>
                    <a:lstStyle/>
                    <a:p>
                      <a:pPr algn="ctr" fontAlgn="ctr"/>
                      <a:r>
                        <a:rPr lang="en-US" sz="900" b="0" i="0" u="none" strike="noStrike" dirty="0">
                          <a:solidFill>
                            <a:srgbClr val="000000"/>
                          </a:solidFill>
                          <a:effectLst/>
                          <a:latin typeface="Arial" panose="020B0604020202020204" pitchFamily="34" charset="0"/>
                        </a:rPr>
                        <a:t>3.76%</a:t>
                      </a:r>
                    </a:p>
                  </a:txBody>
                  <a:tcPr marL="6233" marR="6233" marT="6233" marB="0" anchor="ctr">
                    <a:lnL>
                      <a:noFill/>
                    </a:lnL>
                    <a:lnR>
                      <a:noFill/>
                    </a:lnR>
                    <a:lnT>
                      <a:noFill/>
                    </a:lnT>
                    <a:lnB>
                      <a:noFill/>
                    </a:lnB>
                    <a:solidFill>
                      <a:srgbClr val="F8726C"/>
                    </a:solidFill>
                  </a:tcPr>
                </a:tc>
                <a:tc>
                  <a:txBody>
                    <a:bodyPr/>
                    <a:lstStyle/>
                    <a:p>
                      <a:pPr algn="ctr" fontAlgn="ctr"/>
                      <a:r>
                        <a:rPr lang="en-US" sz="900" b="0" i="0" u="none" strike="noStrike" dirty="0">
                          <a:solidFill>
                            <a:srgbClr val="000000"/>
                          </a:solidFill>
                          <a:effectLst/>
                          <a:latin typeface="Arial" panose="020B0604020202020204" pitchFamily="34" charset="0"/>
                        </a:rPr>
                        <a:t>3.25%</a:t>
                      </a:r>
                    </a:p>
                  </a:txBody>
                  <a:tcPr marL="6233" marR="6233" marT="6233" marB="0" anchor="ctr">
                    <a:lnL>
                      <a:noFill/>
                    </a:lnL>
                    <a:lnR>
                      <a:noFill/>
                    </a:lnR>
                    <a:lnT>
                      <a:noFill/>
                    </a:lnT>
                    <a:lnB>
                      <a:noFill/>
                    </a:lnB>
                    <a:solidFill>
                      <a:srgbClr val="FA9573"/>
                    </a:solidFill>
                  </a:tcPr>
                </a:tc>
                <a:tc>
                  <a:txBody>
                    <a:bodyPr/>
                    <a:lstStyle/>
                    <a:p>
                      <a:pPr algn="ctr" fontAlgn="ctr"/>
                      <a:r>
                        <a:rPr lang="en-US" sz="900" b="0" i="0" u="none" strike="noStrike" dirty="0">
                          <a:solidFill>
                            <a:srgbClr val="000000"/>
                          </a:solidFill>
                          <a:effectLst/>
                          <a:latin typeface="Arial" panose="020B0604020202020204" pitchFamily="34" charset="0"/>
                        </a:rPr>
                        <a:t>9.07%</a:t>
                      </a:r>
                    </a:p>
                  </a:txBody>
                  <a:tcPr marL="6233" marR="6233" marT="6233" marB="0" anchor="ctr">
                    <a:lnL>
                      <a:noFill/>
                    </a:lnL>
                    <a:lnR w="6350" cap="flat" cmpd="sng" algn="ctr">
                      <a:solidFill>
                        <a:srgbClr val="000000"/>
                      </a:solidFill>
                      <a:prstDash val="solid"/>
                      <a:round/>
                      <a:headEnd type="none" w="med" len="med"/>
                      <a:tailEnd type="none" w="med" len="med"/>
                    </a:lnR>
                    <a:lnT>
                      <a:noFill/>
                    </a:lnT>
                    <a:lnB>
                      <a:noFill/>
                    </a:lnB>
                    <a:solidFill>
                      <a:srgbClr val="FA9373"/>
                    </a:solidFill>
                  </a:tcPr>
                </a:tc>
                <a:extLst>
                  <a:ext uri="{0D108BD9-81ED-4DB2-BD59-A6C34878D82A}">
                    <a16:rowId xmlns:a16="http://schemas.microsoft.com/office/drawing/2014/main" val="436186946"/>
                  </a:ext>
                </a:extLst>
              </a:tr>
              <a:tr h="143979">
                <a:tc>
                  <a:txBody>
                    <a:bodyPr/>
                    <a:lstStyle/>
                    <a:p>
                      <a:pPr algn="r" fontAlgn="ctr"/>
                      <a:r>
                        <a:rPr lang="en-US" sz="900" b="0" i="0" u="none" strike="noStrike" dirty="0">
                          <a:solidFill>
                            <a:srgbClr val="000000"/>
                          </a:solidFill>
                          <a:effectLst/>
                          <a:latin typeface="Arial" panose="020B0604020202020204" pitchFamily="34" charset="0"/>
                        </a:rPr>
                        <a:t>2018 (Corr)</a:t>
                      </a:r>
                    </a:p>
                  </a:txBody>
                  <a:tcPr marL="6233" marR="6233" marT="6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dirty="0">
                          <a:solidFill>
                            <a:srgbClr val="000000"/>
                          </a:solidFill>
                          <a:effectLst/>
                          <a:latin typeface="Arial" panose="020B0604020202020204" pitchFamily="34" charset="0"/>
                        </a:rPr>
                        <a:t>12.76%</a:t>
                      </a:r>
                    </a:p>
                  </a:txBody>
                  <a:tcPr marL="6233" marR="6233" marT="6233" marB="0" anchor="ctr">
                    <a:lnL w="6350" cap="flat" cmpd="sng" algn="ctr">
                      <a:solidFill>
                        <a:srgbClr val="000000"/>
                      </a:solidFill>
                      <a:prstDash val="solid"/>
                      <a:round/>
                      <a:headEnd type="none" w="med" len="med"/>
                      <a:tailEnd type="none" w="med" len="med"/>
                    </a:lnL>
                    <a:lnR>
                      <a:noFill/>
                    </a:lnR>
                    <a:lnT>
                      <a:noFill/>
                    </a:lnT>
                    <a:lnB>
                      <a:noFill/>
                    </a:lnB>
                    <a:solidFill>
                      <a:srgbClr val="DFE283"/>
                    </a:solidFill>
                  </a:tcPr>
                </a:tc>
                <a:tc>
                  <a:txBody>
                    <a:bodyPr/>
                    <a:lstStyle/>
                    <a:p>
                      <a:pPr algn="ctr" fontAlgn="ctr"/>
                      <a:r>
                        <a:rPr lang="en-US" sz="900" b="0" i="0" u="none" strike="noStrike" dirty="0">
                          <a:solidFill>
                            <a:srgbClr val="000000"/>
                          </a:solidFill>
                          <a:effectLst/>
                          <a:latin typeface="Arial" panose="020B0604020202020204" pitchFamily="34" charset="0"/>
                        </a:rPr>
                        <a:t>17.23%</a:t>
                      </a:r>
                    </a:p>
                  </a:txBody>
                  <a:tcPr marL="6233" marR="6233" marT="6233" marB="0" anchor="ctr">
                    <a:lnL>
                      <a:noFill/>
                    </a:lnL>
                    <a:lnR>
                      <a:noFill/>
                    </a:lnR>
                    <a:lnT>
                      <a:noFill/>
                    </a:lnT>
                    <a:lnB>
                      <a:noFill/>
                    </a:lnB>
                    <a:solidFill>
                      <a:srgbClr val="E0E283"/>
                    </a:solidFill>
                  </a:tcPr>
                </a:tc>
                <a:tc>
                  <a:txBody>
                    <a:bodyPr/>
                    <a:lstStyle/>
                    <a:p>
                      <a:pPr algn="ctr" fontAlgn="ctr"/>
                      <a:r>
                        <a:rPr lang="en-US" sz="900" b="0" i="0" u="none" strike="noStrike" dirty="0">
                          <a:solidFill>
                            <a:srgbClr val="000000"/>
                          </a:solidFill>
                          <a:effectLst/>
                          <a:latin typeface="Arial" panose="020B0604020202020204" pitchFamily="34" charset="0"/>
                        </a:rPr>
                        <a:t>21.78%</a:t>
                      </a:r>
                    </a:p>
                  </a:txBody>
                  <a:tcPr marL="6233" marR="6233" marT="6233" marB="0" anchor="ctr">
                    <a:lnL>
                      <a:noFill/>
                    </a:lnL>
                    <a:lnR>
                      <a:noFill/>
                    </a:lnR>
                    <a:lnT>
                      <a:noFill/>
                    </a:lnT>
                    <a:lnB>
                      <a:noFill/>
                    </a:lnB>
                    <a:solidFill>
                      <a:srgbClr val="EDE683"/>
                    </a:solidFill>
                  </a:tcPr>
                </a:tc>
                <a:tc>
                  <a:txBody>
                    <a:bodyPr/>
                    <a:lstStyle/>
                    <a:p>
                      <a:pPr algn="ctr" fontAlgn="ctr"/>
                      <a:r>
                        <a:rPr lang="en-US" sz="900" b="0" i="0" u="none" strike="noStrike" dirty="0">
                          <a:solidFill>
                            <a:srgbClr val="000000"/>
                          </a:solidFill>
                          <a:effectLst/>
                          <a:latin typeface="Arial" panose="020B0604020202020204" pitchFamily="34" charset="0"/>
                        </a:rPr>
                        <a:t>21.10%</a:t>
                      </a:r>
                    </a:p>
                  </a:txBody>
                  <a:tcPr marL="6233" marR="6233" marT="6233" marB="0" anchor="ctr">
                    <a:lnL>
                      <a:noFill/>
                    </a:lnL>
                    <a:lnR>
                      <a:noFill/>
                    </a:lnR>
                    <a:lnT>
                      <a:noFill/>
                    </a:lnT>
                    <a:lnB>
                      <a:noFill/>
                    </a:lnB>
                    <a:solidFill>
                      <a:srgbClr val="FEE883"/>
                    </a:solidFill>
                  </a:tcPr>
                </a:tc>
                <a:tc>
                  <a:txBody>
                    <a:bodyPr/>
                    <a:lstStyle/>
                    <a:p>
                      <a:pPr algn="ctr" fontAlgn="ctr"/>
                      <a:r>
                        <a:rPr lang="en-US" sz="900" b="0" i="0" u="none" strike="noStrike" dirty="0">
                          <a:solidFill>
                            <a:srgbClr val="000000"/>
                          </a:solidFill>
                          <a:effectLst/>
                          <a:latin typeface="Arial" panose="020B0604020202020204" pitchFamily="34" charset="0"/>
                        </a:rPr>
                        <a:t>21.26%</a:t>
                      </a:r>
                    </a:p>
                  </a:txBody>
                  <a:tcPr marL="6233" marR="6233" marT="6233" marB="0" anchor="ctr">
                    <a:lnL>
                      <a:noFill/>
                    </a:lnL>
                    <a:lnR w="6350" cap="flat" cmpd="sng" algn="ctr">
                      <a:solidFill>
                        <a:srgbClr val="000000"/>
                      </a:solidFill>
                      <a:prstDash val="solid"/>
                      <a:round/>
                      <a:headEnd type="none" w="med" len="med"/>
                      <a:tailEnd type="none" w="med" len="med"/>
                    </a:lnR>
                    <a:lnT>
                      <a:noFill/>
                    </a:lnT>
                    <a:lnB>
                      <a:noFill/>
                    </a:lnB>
                    <a:solidFill>
                      <a:srgbClr val="FCBB7A"/>
                    </a:solidFill>
                  </a:tcPr>
                </a:tc>
                <a:extLst>
                  <a:ext uri="{0D108BD9-81ED-4DB2-BD59-A6C34878D82A}">
                    <a16:rowId xmlns:a16="http://schemas.microsoft.com/office/drawing/2014/main" val="1823620425"/>
                  </a:ext>
                </a:extLst>
              </a:tr>
              <a:tr h="143979">
                <a:tc>
                  <a:txBody>
                    <a:bodyPr/>
                    <a:lstStyle/>
                    <a:p>
                      <a:pPr algn="r" fontAlgn="ctr"/>
                      <a:r>
                        <a:rPr lang="en-US" sz="900" b="0" i="0" u="none" strike="noStrike" dirty="0">
                          <a:solidFill>
                            <a:srgbClr val="C00000"/>
                          </a:solidFill>
                          <a:effectLst/>
                          <a:latin typeface="Arial" panose="020B0604020202020204" pitchFamily="34" charset="0"/>
                        </a:rPr>
                        <a:t>2020 (Bear)</a:t>
                      </a:r>
                    </a:p>
                  </a:txBody>
                  <a:tcPr marL="6233" marR="6233" marT="6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DB5BA"/>
                    </a:solidFill>
                  </a:tcPr>
                </a:tc>
                <a:tc>
                  <a:txBody>
                    <a:bodyPr/>
                    <a:lstStyle/>
                    <a:p>
                      <a:pPr algn="ctr" fontAlgn="ctr"/>
                      <a:r>
                        <a:rPr lang="en-US" sz="900" b="0" i="0" u="none" strike="noStrike" dirty="0">
                          <a:solidFill>
                            <a:srgbClr val="000000"/>
                          </a:solidFill>
                          <a:effectLst/>
                          <a:latin typeface="Arial" panose="020B0604020202020204" pitchFamily="34" charset="0"/>
                        </a:rPr>
                        <a:t>23.33%</a:t>
                      </a:r>
                    </a:p>
                  </a:txBody>
                  <a:tcPr marL="6233" marR="6233" marT="6233" marB="0" anchor="ctr">
                    <a:lnL w="6350" cap="flat" cmpd="sng" algn="ctr">
                      <a:solidFill>
                        <a:srgbClr val="000000"/>
                      </a:solidFill>
                      <a:prstDash val="solid"/>
                      <a:round/>
                      <a:headEnd type="none" w="med" len="med"/>
                      <a:tailEnd type="none" w="med" len="med"/>
                    </a:lnL>
                    <a:lnR>
                      <a:noFill/>
                    </a:lnR>
                    <a:lnT>
                      <a:noFill/>
                    </a:lnT>
                    <a:lnB>
                      <a:noFill/>
                    </a:lnB>
                    <a:solidFill>
                      <a:srgbClr val="63BE7B"/>
                    </a:solidFill>
                  </a:tcPr>
                </a:tc>
                <a:tc>
                  <a:txBody>
                    <a:bodyPr/>
                    <a:lstStyle/>
                    <a:p>
                      <a:pPr algn="ctr" fontAlgn="ctr"/>
                      <a:r>
                        <a:rPr lang="en-US" sz="900" b="0" i="0" u="none" strike="noStrike" dirty="0">
                          <a:solidFill>
                            <a:srgbClr val="000000"/>
                          </a:solidFill>
                          <a:effectLst/>
                          <a:latin typeface="Arial" panose="020B0604020202020204" pitchFamily="34" charset="0"/>
                        </a:rPr>
                        <a:t>33.05%</a:t>
                      </a:r>
                    </a:p>
                  </a:txBody>
                  <a:tcPr marL="6233" marR="6233" marT="6233" marB="0" anchor="ctr">
                    <a:lnL>
                      <a:noFill/>
                    </a:lnL>
                    <a:lnR>
                      <a:noFill/>
                    </a:lnR>
                    <a:lnT>
                      <a:noFill/>
                    </a:lnT>
                    <a:lnB>
                      <a:noFill/>
                    </a:lnB>
                    <a:solidFill>
                      <a:srgbClr val="82C77D"/>
                    </a:solidFill>
                  </a:tcPr>
                </a:tc>
                <a:tc>
                  <a:txBody>
                    <a:bodyPr/>
                    <a:lstStyle/>
                    <a:p>
                      <a:pPr algn="ctr" fontAlgn="ctr"/>
                      <a:r>
                        <a:rPr lang="en-US" sz="900" b="0" i="0" u="none" strike="noStrike" dirty="0">
                          <a:solidFill>
                            <a:srgbClr val="000000"/>
                          </a:solidFill>
                          <a:effectLst/>
                          <a:latin typeface="Arial" panose="020B0604020202020204" pitchFamily="34" charset="0"/>
                        </a:rPr>
                        <a:t>40.54%</a:t>
                      </a:r>
                    </a:p>
                  </a:txBody>
                  <a:tcPr marL="6233" marR="6233" marT="6233" marB="0" anchor="ctr">
                    <a:lnL>
                      <a:noFill/>
                    </a:lnL>
                    <a:lnR>
                      <a:noFill/>
                    </a:lnR>
                    <a:lnT>
                      <a:noFill/>
                    </a:lnT>
                    <a:lnB>
                      <a:noFill/>
                    </a:lnB>
                    <a:solidFill>
                      <a:srgbClr val="63BE7B"/>
                    </a:solidFill>
                  </a:tcPr>
                </a:tc>
                <a:tc>
                  <a:txBody>
                    <a:bodyPr/>
                    <a:lstStyle/>
                    <a:p>
                      <a:pPr algn="ctr" fontAlgn="ctr"/>
                      <a:r>
                        <a:rPr lang="en-US" sz="900" b="0" i="0" u="none" strike="noStrike" dirty="0">
                          <a:solidFill>
                            <a:srgbClr val="000000"/>
                          </a:solidFill>
                          <a:effectLst/>
                          <a:latin typeface="Arial" panose="020B0604020202020204" pitchFamily="34" charset="0"/>
                        </a:rPr>
                        <a:t>57.13%</a:t>
                      </a:r>
                    </a:p>
                  </a:txBody>
                  <a:tcPr marL="6233" marR="6233" marT="6233" marB="0" anchor="ctr">
                    <a:lnL>
                      <a:noFill/>
                    </a:lnL>
                    <a:lnR>
                      <a:noFill/>
                    </a:lnR>
                    <a:lnT>
                      <a:noFill/>
                    </a:lnT>
                    <a:lnB>
                      <a:noFill/>
                    </a:lnB>
                    <a:solidFill>
                      <a:srgbClr val="77C47D"/>
                    </a:solidFill>
                  </a:tcPr>
                </a:tc>
                <a:tc>
                  <a:txBody>
                    <a:bodyPr/>
                    <a:lstStyle/>
                    <a:p>
                      <a:pPr algn="ctr" fontAlgn="ctr"/>
                      <a:r>
                        <a:rPr lang="en-US" sz="900" b="0" i="0" u="none" strike="noStrike" dirty="0">
                          <a:solidFill>
                            <a:srgbClr val="000000"/>
                          </a:solidFill>
                          <a:effectLst/>
                          <a:latin typeface="Arial" panose="020B0604020202020204" pitchFamily="34" charset="0"/>
                        </a:rPr>
                        <a:t>92.30%</a:t>
                      </a:r>
                    </a:p>
                  </a:txBody>
                  <a:tcPr marL="6233" marR="6233" marT="6233" marB="0" anchor="ctr">
                    <a:lnL>
                      <a:noFill/>
                    </a:lnL>
                    <a:lnR w="6350" cap="flat" cmpd="sng" algn="ctr">
                      <a:solidFill>
                        <a:srgbClr val="000000"/>
                      </a:solidFill>
                      <a:prstDash val="solid"/>
                      <a:round/>
                      <a:headEnd type="none" w="med" len="med"/>
                      <a:tailEnd type="none" w="med" len="med"/>
                    </a:lnR>
                    <a:lnT>
                      <a:noFill/>
                    </a:lnT>
                    <a:lnB>
                      <a:noFill/>
                    </a:lnB>
                    <a:solidFill>
                      <a:srgbClr val="63BE7B"/>
                    </a:solidFill>
                  </a:tcPr>
                </a:tc>
                <a:extLst>
                  <a:ext uri="{0D108BD9-81ED-4DB2-BD59-A6C34878D82A}">
                    <a16:rowId xmlns:a16="http://schemas.microsoft.com/office/drawing/2014/main" val="2060124123"/>
                  </a:ext>
                </a:extLst>
              </a:tr>
              <a:tr h="143979">
                <a:tc>
                  <a:txBody>
                    <a:bodyPr/>
                    <a:lstStyle/>
                    <a:p>
                      <a:pPr algn="r" fontAlgn="ctr"/>
                      <a:r>
                        <a:rPr lang="en-US" sz="900" b="0" i="0" u="none" strike="noStrike" dirty="0">
                          <a:solidFill>
                            <a:srgbClr val="C00000"/>
                          </a:solidFill>
                          <a:effectLst/>
                          <a:latin typeface="Arial" panose="020B0604020202020204" pitchFamily="34" charset="0"/>
                        </a:rPr>
                        <a:t>2022 (Bear)</a:t>
                      </a:r>
                    </a:p>
                  </a:txBody>
                  <a:tcPr marL="6233" marR="6233" marT="6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DB5BA"/>
                    </a:solidFill>
                  </a:tcPr>
                </a:tc>
                <a:tc>
                  <a:txBody>
                    <a:bodyPr/>
                    <a:lstStyle/>
                    <a:p>
                      <a:pPr algn="ctr" fontAlgn="ctr"/>
                      <a:r>
                        <a:rPr lang="en-US" sz="900" b="0" i="0" u="none" strike="noStrike" dirty="0">
                          <a:solidFill>
                            <a:srgbClr val="000000"/>
                          </a:solidFill>
                          <a:effectLst/>
                          <a:latin typeface="Arial" panose="020B0604020202020204" pitchFamily="34" charset="0"/>
                        </a:rPr>
                        <a:t>12.22%</a:t>
                      </a:r>
                    </a:p>
                  </a:txBody>
                  <a:tcPr marL="6233" marR="6233" marT="6233" marB="0" anchor="ctr">
                    <a:lnL w="6350" cap="flat" cmpd="sng" algn="ctr">
                      <a:solidFill>
                        <a:srgbClr val="000000"/>
                      </a:solidFill>
                      <a:prstDash val="solid"/>
                      <a:round/>
                      <a:headEnd type="none" w="med" len="med"/>
                      <a:tailEnd type="none" w="med" len="med"/>
                    </a:lnL>
                    <a:lnR>
                      <a:noFill/>
                    </a:lnR>
                    <a:lnT>
                      <a:noFill/>
                    </a:lnT>
                    <a:lnB>
                      <a:noFill/>
                    </a:lnB>
                    <a:solidFill>
                      <a:srgbClr val="E5E483"/>
                    </a:solidFill>
                  </a:tcPr>
                </a:tc>
                <a:tc>
                  <a:txBody>
                    <a:bodyPr/>
                    <a:lstStyle/>
                    <a:p>
                      <a:pPr algn="ctr" fontAlgn="ctr"/>
                      <a:r>
                        <a:rPr lang="en-US" sz="900" b="0" i="0" u="none" strike="noStrike" dirty="0">
                          <a:solidFill>
                            <a:srgbClr val="000000"/>
                          </a:solidFill>
                          <a:effectLst/>
                          <a:latin typeface="Arial" panose="020B0604020202020204" pitchFamily="34" charset="0"/>
                        </a:rPr>
                        <a:t>7.36%</a:t>
                      </a:r>
                    </a:p>
                  </a:txBody>
                  <a:tcPr marL="6233" marR="6233" marT="6233" marB="0" anchor="ctr">
                    <a:lnL>
                      <a:noFill/>
                    </a:lnL>
                    <a:lnR>
                      <a:noFill/>
                    </a:lnR>
                    <a:lnT>
                      <a:noFill/>
                    </a:lnT>
                    <a:lnB>
                      <a:noFill/>
                    </a:lnB>
                    <a:solidFill>
                      <a:srgbClr val="FCC07B"/>
                    </a:solidFill>
                  </a:tcPr>
                </a:tc>
                <a:tc>
                  <a:txBody>
                    <a:bodyPr/>
                    <a:lstStyle/>
                    <a:p>
                      <a:pPr algn="ctr" fontAlgn="ctr"/>
                      <a:r>
                        <a:rPr lang="en-US" sz="900" b="0" i="0" u="none" strike="noStrike" dirty="0">
                          <a:solidFill>
                            <a:srgbClr val="000000"/>
                          </a:solidFill>
                          <a:effectLst/>
                          <a:latin typeface="Arial" panose="020B0604020202020204" pitchFamily="34" charset="0"/>
                        </a:rPr>
                        <a:t>15.57%</a:t>
                      </a:r>
                    </a:p>
                  </a:txBody>
                  <a:tcPr marL="6233" marR="6233" marT="6233" marB="0" anchor="ctr">
                    <a:lnL>
                      <a:noFill/>
                    </a:lnL>
                    <a:lnR>
                      <a:noFill/>
                    </a:lnR>
                    <a:lnT>
                      <a:noFill/>
                    </a:lnT>
                    <a:lnB>
                      <a:noFill/>
                    </a:lnB>
                    <a:solidFill>
                      <a:srgbClr val="FDCE7E"/>
                    </a:solidFill>
                  </a:tcPr>
                </a:tc>
                <a:tc>
                  <a:txBody>
                    <a:bodyPr/>
                    <a:lstStyle/>
                    <a:p>
                      <a:pPr algn="ctr" fontAlgn="ctr"/>
                      <a:r>
                        <a:rPr lang="en-US" sz="900" b="0" i="0" u="none" strike="noStrike" dirty="0">
                          <a:solidFill>
                            <a:srgbClr val="000000"/>
                          </a:solidFill>
                          <a:effectLst/>
                          <a:latin typeface="Arial" panose="020B0604020202020204" pitchFamily="34" charset="0"/>
                        </a:rPr>
                        <a:t>21.65%</a:t>
                      </a:r>
                    </a:p>
                  </a:txBody>
                  <a:tcPr marL="6233" marR="6233" marT="6233" marB="0" anchor="ctr">
                    <a:lnL>
                      <a:noFill/>
                    </a:lnL>
                    <a:lnR>
                      <a:noFill/>
                    </a:lnR>
                    <a:lnT>
                      <a:noFill/>
                    </a:lnT>
                    <a:lnB>
                      <a:noFill/>
                    </a:lnB>
                    <a:solidFill>
                      <a:srgbClr val="FFEB84"/>
                    </a:solidFill>
                  </a:tcPr>
                </a:tc>
                <a:tc>
                  <a:txBody>
                    <a:bodyPr/>
                    <a:lstStyle/>
                    <a:p>
                      <a:pPr algn="ctr" fontAlgn="ctr"/>
                      <a:r>
                        <a:rPr lang="en-US" sz="900" b="0" i="0" u="none" strike="noStrike" dirty="0">
                          <a:solidFill>
                            <a:srgbClr val="000000"/>
                          </a:solidFill>
                          <a:effectLst/>
                          <a:latin typeface="Arial" panose="020B0604020202020204" pitchFamily="34" charset="0"/>
                        </a:rPr>
                        <a:t>41.26%</a:t>
                      </a:r>
                    </a:p>
                  </a:txBody>
                  <a:tcPr marL="6233" marR="6233" marT="6233" marB="0" anchor="ctr">
                    <a:lnL>
                      <a:noFill/>
                    </a:lnL>
                    <a:lnR w="6350" cap="flat" cmpd="sng" algn="ctr">
                      <a:solidFill>
                        <a:srgbClr val="000000"/>
                      </a:solidFill>
                      <a:prstDash val="solid"/>
                      <a:round/>
                      <a:headEnd type="none" w="med" len="med"/>
                      <a:tailEnd type="none" w="med" len="med"/>
                    </a:lnR>
                    <a:lnT>
                      <a:noFill/>
                    </a:lnT>
                    <a:lnB>
                      <a:noFill/>
                    </a:lnB>
                    <a:solidFill>
                      <a:srgbClr val="F0E784"/>
                    </a:solidFill>
                  </a:tcPr>
                </a:tc>
                <a:extLst>
                  <a:ext uri="{0D108BD9-81ED-4DB2-BD59-A6C34878D82A}">
                    <a16:rowId xmlns:a16="http://schemas.microsoft.com/office/drawing/2014/main" val="2536304765"/>
                  </a:ext>
                </a:extLst>
              </a:tr>
              <a:tr h="143979">
                <a:tc>
                  <a:txBody>
                    <a:bodyPr/>
                    <a:lstStyle/>
                    <a:p>
                      <a:pPr algn="r" fontAlgn="ctr"/>
                      <a:r>
                        <a:rPr lang="en-US" sz="900" b="0" i="0" u="none" strike="noStrike" dirty="0">
                          <a:solidFill>
                            <a:srgbClr val="000000"/>
                          </a:solidFill>
                          <a:effectLst/>
                          <a:latin typeface="Arial" panose="020B0604020202020204" pitchFamily="34" charset="0"/>
                        </a:rPr>
                        <a:t>2023 (Corr)</a:t>
                      </a:r>
                    </a:p>
                  </a:txBody>
                  <a:tcPr marL="6233" marR="6233" marT="6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dirty="0">
                          <a:solidFill>
                            <a:srgbClr val="000000"/>
                          </a:solidFill>
                          <a:effectLst/>
                          <a:latin typeface="Arial" panose="020B0604020202020204" pitchFamily="34" charset="0"/>
                        </a:rPr>
                        <a:t>11.29%</a:t>
                      </a:r>
                    </a:p>
                  </a:txBody>
                  <a:tcPr marL="6233" marR="6233" marT="6233"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0E784"/>
                    </a:solidFill>
                  </a:tcPr>
                </a:tc>
                <a:tc>
                  <a:txBody>
                    <a:bodyPr/>
                    <a:lstStyle/>
                    <a:p>
                      <a:pPr algn="ctr" fontAlgn="ctr"/>
                      <a:r>
                        <a:rPr lang="en-US" sz="900" b="0" i="0" u="none" strike="noStrike" dirty="0">
                          <a:solidFill>
                            <a:srgbClr val="000000"/>
                          </a:solidFill>
                          <a:effectLst/>
                          <a:latin typeface="Arial" panose="020B0604020202020204" pitchFamily="34" charset="0"/>
                        </a:rPr>
                        <a:t>16.98%</a:t>
                      </a:r>
                    </a:p>
                  </a:txBody>
                  <a:tcPr marL="6233" marR="6233" marT="6233" marB="0" anchor="ctr">
                    <a:lnL>
                      <a:noFill/>
                    </a:lnL>
                    <a:lnR>
                      <a:noFill/>
                    </a:lnR>
                    <a:lnT>
                      <a:noFill/>
                    </a:lnT>
                    <a:lnB w="6350" cap="flat" cmpd="sng" algn="ctr">
                      <a:solidFill>
                        <a:srgbClr val="000000"/>
                      </a:solidFill>
                      <a:prstDash val="solid"/>
                      <a:round/>
                      <a:headEnd type="none" w="med" len="med"/>
                      <a:tailEnd type="none" w="med" len="med"/>
                    </a:lnB>
                    <a:solidFill>
                      <a:srgbClr val="E1E383"/>
                    </a:solidFill>
                  </a:tcPr>
                </a:tc>
                <a:tc>
                  <a:txBody>
                    <a:bodyPr/>
                    <a:lstStyle/>
                    <a:p>
                      <a:pPr algn="ctr" fontAlgn="ctr"/>
                      <a:r>
                        <a:rPr lang="en-US" sz="900" b="0" i="0" u="none" strike="noStrike" dirty="0">
                          <a:solidFill>
                            <a:srgbClr val="000000"/>
                          </a:solidFill>
                          <a:effectLst/>
                          <a:latin typeface="Arial" panose="020B0604020202020204" pitchFamily="34" charset="0"/>
                        </a:rPr>
                        <a:t>24.17%</a:t>
                      </a:r>
                    </a:p>
                  </a:txBody>
                  <a:tcPr marL="6233" marR="6233" marT="6233" marB="0" anchor="ctr">
                    <a:lnL>
                      <a:noFill/>
                    </a:lnL>
                    <a:lnR>
                      <a:noFill/>
                    </a:lnR>
                    <a:lnT>
                      <a:noFill/>
                    </a:lnT>
                    <a:lnB w="6350" cap="flat" cmpd="sng" algn="ctr">
                      <a:solidFill>
                        <a:srgbClr val="000000"/>
                      </a:solidFill>
                      <a:prstDash val="solid"/>
                      <a:round/>
                      <a:headEnd type="none" w="med" len="med"/>
                      <a:tailEnd type="none" w="med" len="med"/>
                    </a:lnB>
                    <a:solidFill>
                      <a:srgbClr val="DCE182"/>
                    </a:solidFill>
                  </a:tcPr>
                </a:tc>
                <a:tc>
                  <a:txBody>
                    <a:bodyPr/>
                    <a:lstStyle/>
                    <a:p>
                      <a:pPr algn="ctr" fontAlgn="ctr"/>
                      <a:r>
                        <a:rPr lang="en-US" sz="900" b="0" i="0" u="none" strike="noStrike" dirty="0">
                          <a:solidFill>
                            <a:srgbClr val="000000"/>
                          </a:solidFill>
                          <a:effectLst/>
                          <a:latin typeface="Arial" panose="020B0604020202020204" pitchFamily="34" charset="0"/>
                        </a:rPr>
                        <a:t>34.56%</a:t>
                      </a:r>
                    </a:p>
                  </a:txBody>
                  <a:tcPr marL="6233" marR="6233" marT="6233" marB="0" anchor="ctr">
                    <a:lnL>
                      <a:noFill/>
                    </a:lnL>
                    <a:lnR>
                      <a:noFill/>
                    </a:lnR>
                    <a:lnT>
                      <a:noFill/>
                    </a:lnT>
                    <a:lnB w="6350" cap="flat" cmpd="sng" algn="ctr">
                      <a:solidFill>
                        <a:srgbClr val="000000"/>
                      </a:solidFill>
                      <a:prstDash val="solid"/>
                      <a:round/>
                      <a:headEnd type="none" w="med" len="med"/>
                      <a:tailEnd type="none" w="med" len="med"/>
                    </a:lnB>
                    <a:solidFill>
                      <a:srgbClr val="CEDD82"/>
                    </a:solidFill>
                  </a:tcPr>
                </a:tc>
                <a:tc>
                  <a:txBody>
                    <a:bodyPr/>
                    <a:lstStyle/>
                    <a:p>
                      <a:pPr algn="ctr" fontAlgn="ctr"/>
                      <a:r>
                        <a:rPr lang="en-US" sz="900" b="0" i="0" u="none" strike="noStrike" dirty="0">
                          <a:solidFill>
                            <a:srgbClr val="000000"/>
                          </a:solidFill>
                          <a:effectLst/>
                          <a:latin typeface="Arial" panose="020B0604020202020204" pitchFamily="34" charset="0"/>
                        </a:rPr>
                        <a:t>N/A</a:t>
                      </a:r>
                    </a:p>
                  </a:txBody>
                  <a:tcPr marL="6233" marR="6233" marT="6233"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78926602"/>
                  </a:ext>
                </a:extLst>
              </a:tr>
              <a:tr h="143979">
                <a:tc>
                  <a:txBody>
                    <a:bodyPr/>
                    <a:lstStyle/>
                    <a:p>
                      <a:pPr algn="l" fontAlgn="b"/>
                      <a:r>
                        <a:rPr lang="en-US" sz="900" b="1" i="0" u="none" strike="noStrike" dirty="0">
                          <a:solidFill>
                            <a:srgbClr val="000000"/>
                          </a:solidFill>
                          <a:effectLst/>
                          <a:latin typeface="Arial" panose="020B0604020202020204" pitchFamily="34" charset="0"/>
                        </a:rPr>
                        <a:t>Average</a:t>
                      </a:r>
                    </a:p>
                  </a:txBody>
                  <a:tcPr marL="6233" marR="6233" marT="623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9.45%</a:t>
                      </a:r>
                    </a:p>
                  </a:txBody>
                  <a:tcPr marL="6233" marR="6233" marT="6233"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13.56%</a:t>
                      </a:r>
                    </a:p>
                  </a:txBody>
                  <a:tcPr marL="6233" marR="6233" marT="6233"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17.63%</a:t>
                      </a:r>
                    </a:p>
                  </a:txBody>
                  <a:tcPr marL="6233" marR="6233" marT="6233"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24.90%</a:t>
                      </a:r>
                    </a:p>
                  </a:txBody>
                  <a:tcPr marL="6233" marR="6233" marT="6233"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34.88%</a:t>
                      </a:r>
                    </a:p>
                  </a:txBody>
                  <a:tcPr marL="6233" marR="6233" marT="623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4217611679"/>
                  </a:ext>
                </a:extLst>
              </a:tr>
              <a:tr h="281967">
                <a:tc>
                  <a:txBody>
                    <a:bodyPr/>
                    <a:lstStyle/>
                    <a:p>
                      <a:pPr algn="l" fontAlgn="b"/>
                      <a:r>
                        <a:rPr lang="en-US" sz="900" b="1" i="0" u="none" strike="noStrike" dirty="0">
                          <a:solidFill>
                            <a:srgbClr val="000000"/>
                          </a:solidFill>
                          <a:effectLst/>
                          <a:latin typeface="Arial" panose="020B0604020202020204" pitchFamily="34" charset="0"/>
                        </a:rPr>
                        <a:t>Average (Bear)</a:t>
                      </a:r>
                    </a:p>
                  </a:txBody>
                  <a:tcPr marL="6233" marR="6233" marT="6233" marB="0" anchor="ctr">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15.14%</a:t>
                      </a:r>
                    </a:p>
                  </a:txBody>
                  <a:tcPr marL="6233" marR="6233" marT="6233" marB="0" anchor="ctr">
                    <a:lnL>
                      <a:noFill/>
                    </a:lnL>
                    <a:lnR>
                      <a:noFill/>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19.78%</a:t>
                      </a:r>
                    </a:p>
                  </a:txBody>
                  <a:tcPr marL="6233" marR="6233" marT="6233" marB="0" anchor="ctr">
                    <a:lnL>
                      <a:noFill/>
                    </a:lnL>
                    <a:lnR>
                      <a:noFill/>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23.24%</a:t>
                      </a:r>
                    </a:p>
                  </a:txBody>
                  <a:tcPr marL="6233" marR="6233" marT="6233" marB="0" anchor="ctr">
                    <a:lnL>
                      <a:noFill/>
                    </a:lnL>
                    <a:lnR>
                      <a:noFill/>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39.94%</a:t>
                      </a:r>
                    </a:p>
                  </a:txBody>
                  <a:tcPr marL="6233" marR="6233" marT="6233" marB="0" anchor="ctr">
                    <a:lnL>
                      <a:noFill/>
                    </a:lnL>
                    <a:lnR>
                      <a:noFill/>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54.98%</a:t>
                      </a:r>
                    </a:p>
                  </a:txBody>
                  <a:tcPr marL="6233" marR="6233" marT="6233" marB="0" anchor="ctr">
                    <a:lnL>
                      <a:noFill/>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637568896"/>
                  </a:ext>
                </a:extLst>
              </a:tr>
              <a:tr h="143979">
                <a:tc>
                  <a:txBody>
                    <a:bodyPr/>
                    <a:lstStyle/>
                    <a:p>
                      <a:pPr algn="l" fontAlgn="b"/>
                      <a:r>
                        <a:rPr lang="en-US" sz="900" b="1" i="0" u="none" strike="noStrike" dirty="0">
                          <a:solidFill>
                            <a:srgbClr val="000000"/>
                          </a:solidFill>
                          <a:effectLst/>
                          <a:latin typeface="Arial" panose="020B0604020202020204" pitchFamily="34" charset="0"/>
                        </a:rPr>
                        <a:t>Average (Corr)</a:t>
                      </a:r>
                    </a:p>
                  </a:txBody>
                  <a:tcPr marL="6233" marR="6233" marT="6233"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dirty="0">
                          <a:solidFill>
                            <a:srgbClr val="000000"/>
                          </a:solidFill>
                          <a:effectLst/>
                          <a:latin typeface="Arial" panose="020B0604020202020204" pitchFamily="34" charset="0"/>
                        </a:rPr>
                        <a:t>7.28%</a:t>
                      </a:r>
                    </a:p>
                  </a:txBody>
                  <a:tcPr marL="6233" marR="6233" marT="6233"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dirty="0">
                          <a:solidFill>
                            <a:srgbClr val="000000"/>
                          </a:solidFill>
                          <a:effectLst/>
                          <a:latin typeface="Arial" panose="020B0604020202020204" pitchFamily="34" charset="0"/>
                        </a:rPr>
                        <a:t>11.19%</a:t>
                      </a:r>
                    </a:p>
                  </a:txBody>
                  <a:tcPr marL="6233" marR="6233" marT="6233"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dirty="0">
                          <a:solidFill>
                            <a:srgbClr val="000000"/>
                          </a:solidFill>
                          <a:effectLst/>
                          <a:latin typeface="Arial" panose="020B0604020202020204" pitchFamily="34" charset="0"/>
                        </a:rPr>
                        <a:t>15.50%</a:t>
                      </a:r>
                    </a:p>
                  </a:txBody>
                  <a:tcPr marL="6233" marR="6233" marT="6233"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dirty="0">
                          <a:solidFill>
                            <a:srgbClr val="000000"/>
                          </a:solidFill>
                          <a:effectLst/>
                          <a:latin typeface="Arial" panose="020B0604020202020204" pitchFamily="34" charset="0"/>
                        </a:rPr>
                        <a:t>19.17%</a:t>
                      </a:r>
                    </a:p>
                  </a:txBody>
                  <a:tcPr marL="6233" marR="6233" marT="6233"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dirty="0">
                          <a:solidFill>
                            <a:srgbClr val="000000"/>
                          </a:solidFill>
                          <a:effectLst/>
                          <a:latin typeface="Arial" panose="020B0604020202020204" pitchFamily="34" charset="0"/>
                        </a:rPr>
                        <a:t>26.84%</a:t>
                      </a:r>
                    </a:p>
                  </a:txBody>
                  <a:tcPr marL="6233" marR="6233" marT="6233"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95043906"/>
                  </a:ext>
                </a:extLst>
              </a:tr>
            </a:tbl>
          </a:graphicData>
        </a:graphic>
      </p:graphicFrame>
      <p:sp>
        <p:nvSpPr>
          <p:cNvPr id="12" name="Title 1">
            <a:extLst>
              <a:ext uri="{FF2B5EF4-FFF2-40B4-BE49-F238E27FC236}">
                <a16:creationId xmlns:a16="http://schemas.microsoft.com/office/drawing/2014/main" id="{009EF060-FF2C-B3A4-99D2-DBB4EE7F8BDA}"/>
              </a:ext>
            </a:extLst>
          </p:cNvPr>
          <p:cNvSpPr txBox="1">
            <a:spLocks/>
          </p:cNvSpPr>
          <p:nvPr/>
        </p:nvSpPr>
        <p:spPr>
          <a:xfrm>
            <a:off x="392689" y="1027908"/>
            <a:ext cx="7886700" cy="35910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2000" kern="1200">
                <a:solidFill>
                  <a:srgbClr val="152B53"/>
                </a:solidFill>
                <a:latin typeface="Georgia" panose="02040502050405020303" pitchFamily="18" charset="0"/>
                <a:ea typeface="+mj-ea"/>
                <a:cs typeface="+mj-cs"/>
              </a:defRPr>
            </a:lvl1pPr>
          </a:lstStyle>
          <a:p>
            <a:r>
              <a:rPr lang="en-US" sz="1200" b="1" dirty="0"/>
              <a:t>S&amp;P 500 Returns After Trough</a:t>
            </a:r>
          </a:p>
        </p:txBody>
      </p:sp>
      <p:sp>
        <p:nvSpPr>
          <p:cNvPr id="13" name="TextBox 12">
            <a:extLst>
              <a:ext uri="{FF2B5EF4-FFF2-40B4-BE49-F238E27FC236}">
                <a16:creationId xmlns:a16="http://schemas.microsoft.com/office/drawing/2014/main" id="{4683F9F4-B845-6CD5-D04A-57E8914DFBD9}"/>
              </a:ext>
            </a:extLst>
          </p:cNvPr>
          <p:cNvSpPr txBox="1"/>
          <p:nvPr/>
        </p:nvSpPr>
        <p:spPr>
          <a:xfrm>
            <a:off x="6034588" y="2049794"/>
            <a:ext cx="2681357" cy="1569660"/>
          </a:xfrm>
          <a:prstGeom prst="rect">
            <a:avLst/>
          </a:prstGeom>
          <a:noFill/>
        </p:spPr>
        <p:txBody>
          <a:bodyPr wrap="square" rtlCol="0">
            <a:spAutoFit/>
          </a:bodyPr>
          <a:lstStyle/>
          <a:p>
            <a:r>
              <a:rPr lang="en-US" sz="1200" b="1" u="sng" dirty="0">
                <a:solidFill>
                  <a:srgbClr val="002855"/>
                </a:solidFill>
                <a:latin typeface="Arial" panose="020B0604020202020204" pitchFamily="34" charset="0"/>
                <a:cs typeface="Arial" panose="020B0604020202020204" pitchFamily="34" charset="0"/>
              </a:rPr>
              <a:t>Market Correction Stats</a:t>
            </a:r>
          </a:p>
          <a:p>
            <a:endParaRPr lang="en-US"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rgbClr val="009CDE"/>
                </a:solidFill>
                <a:latin typeface="Arial" panose="020B0604020202020204" pitchFamily="34" charset="0"/>
                <a:cs typeface="Arial" panose="020B0604020202020204" pitchFamily="34" charset="0"/>
              </a:rPr>
              <a:t>Average Frequency</a:t>
            </a:r>
            <a:r>
              <a:rPr lang="en-US" sz="1200" dirty="0">
                <a:latin typeface="Arial" panose="020B0604020202020204" pitchFamily="34" charset="0"/>
                <a:cs typeface="Arial" panose="020B0604020202020204" pitchFamily="34" charset="0"/>
              </a:rPr>
              <a:t>: About once every 3 years since 1970</a:t>
            </a:r>
          </a:p>
          <a:p>
            <a:pPr marL="171450" indent="-1714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rgbClr val="009CDE"/>
                </a:solidFill>
                <a:latin typeface="Arial" panose="020B0604020202020204" pitchFamily="34" charset="0"/>
                <a:cs typeface="Arial" panose="020B0604020202020204" pitchFamily="34" charset="0"/>
              </a:rPr>
              <a:t>Average Length</a:t>
            </a:r>
            <a:r>
              <a:rPr lang="en-US" sz="1200" dirty="0">
                <a:latin typeface="Arial" panose="020B0604020202020204" pitchFamily="34" charset="0"/>
                <a:cs typeface="Arial" panose="020B0604020202020204" pitchFamily="34" charset="0"/>
              </a:rPr>
              <a:t>: 107 days</a:t>
            </a:r>
          </a:p>
          <a:p>
            <a:pPr marL="171450" indent="-1714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rgbClr val="009CDE"/>
                </a:solidFill>
                <a:latin typeface="Arial" panose="020B0604020202020204" pitchFamily="34" charset="0"/>
                <a:cs typeface="Arial" panose="020B0604020202020204" pitchFamily="34" charset="0"/>
              </a:rPr>
              <a:t>Average Drawdown</a:t>
            </a:r>
            <a:r>
              <a:rPr lang="en-US" sz="1200" dirty="0">
                <a:latin typeface="Arial" panose="020B0604020202020204" pitchFamily="34" charset="0"/>
                <a:cs typeface="Arial" panose="020B0604020202020204" pitchFamily="34" charset="0"/>
              </a:rPr>
              <a:t>: -14.51%</a:t>
            </a:r>
          </a:p>
        </p:txBody>
      </p:sp>
      <p:sp>
        <p:nvSpPr>
          <p:cNvPr id="14" name="TextBox 13">
            <a:extLst>
              <a:ext uri="{FF2B5EF4-FFF2-40B4-BE49-F238E27FC236}">
                <a16:creationId xmlns:a16="http://schemas.microsoft.com/office/drawing/2014/main" id="{889A7442-9C59-0F62-DE04-6FE25F7BFB8E}"/>
              </a:ext>
            </a:extLst>
          </p:cNvPr>
          <p:cNvSpPr txBox="1"/>
          <p:nvPr/>
        </p:nvSpPr>
        <p:spPr>
          <a:xfrm>
            <a:off x="6034587" y="3870287"/>
            <a:ext cx="2681357" cy="1569660"/>
          </a:xfrm>
          <a:prstGeom prst="rect">
            <a:avLst/>
          </a:prstGeom>
          <a:noFill/>
        </p:spPr>
        <p:txBody>
          <a:bodyPr wrap="square" rtlCol="0">
            <a:spAutoFit/>
          </a:bodyPr>
          <a:lstStyle/>
          <a:p>
            <a:r>
              <a:rPr lang="en-US" sz="1200" b="1" u="sng" dirty="0">
                <a:solidFill>
                  <a:srgbClr val="002855"/>
                </a:solidFill>
                <a:latin typeface="Arial" panose="020B0604020202020204" pitchFamily="34" charset="0"/>
                <a:cs typeface="Arial" panose="020B0604020202020204" pitchFamily="34" charset="0"/>
              </a:rPr>
              <a:t>Bear Markets Stats</a:t>
            </a:r>
          </a:p>
          <a:p>
            <a:endParaRPr lang="en-US"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rgbClr val="009CDE"/>
                </a:solidFill>
                <a:latin typeface="Arial" panose="020B0604020202020204" pitchFamily="34" charset="0"/>
                <a:cs typeface="Arial" panose="020B0604020202020204" pitchFamily="34" charset="0"/>
              </a:rPr>
              <a:t>Average Frequency</a:t>
            </a:r>
            <a:r>
              <a:rPr lang="en-US" sz="1200" dirty="0">
                <a:latin typeface="Arial" panose="020B0604020202020204" pitchFamily="34" charset="0"/>
                <a:cs typeface="Arial" panose="020B0604020202020204" pitchFamily="34" charset="0"/>
              </a:rPr>
              <a:t>: About once every 7 years since 1970</a:t>
            </a:r>
          </a:p>
          <a:p>
            <a:pPr marL="171450" indent="-1714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rgbClr val="009CDE"/>
                </a:solidFill>
                <a:latin typeface="Arial" panose="020B0604020202020204" pitchFamily="34" charset="0"/>
                <a:cs typeface="Arial" panose="020B0604020202020204" pitchFamily="34" charset="0"/>
              </a:rPr>
              <a:t>Average Length</a:t>
            </a:r>
            <a:r>
              <a:rPr lang="en-US" sz="1200" dirty="0">
                <a:latin typeface="Arial" panose="020B0604020202020204" pitchFamily="34" charset="0"/>
                <a:cs typeface="Arial" panose="020B0604020202020204" pitchFamily="34" charset="0"/>
              </a:rPr>
              <a:t>: 457 days</a:t>
            </a:r>
          </a:p>
          <a:p>
            <a:pPr marL="171450" indent="-1714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rgbClr val="009CDE"/>
                </a:solidFill>
                <a:latin typeface="Arial" panose="020B0604020202020204" pitchFamily="34" charset="0"/>
                <a:cs typeface="Arial" panose="020B0604020202020204" pitchFamily="34" charset="0"/>
              </a:rPr>
              <a:t>Average Drawdown</a:t>
            </a:r>
            <a:r>
              <a:rPr lang="en-US" sz="1200" dirty="0">
                <a:latin typeface="Arial" panose="020B0604020202020204" pitchFamily="34" charset="0"/>
                <a:cs typeface="Arial" panose="020B0604020202020204" pitchFamily="34" charset="0"/>
              </a:rPr>
              <a:t>: -38.76%</a:t>
            </a:r>
          </a:p>
        </p:txBody>
      </p:sp>
      <p:sp>
        <p:nvSpPr>
          <p:cNvPr id="3" name="TextBox 2">
            <a:extLst>
              <a:ext uri="{FF2B5EF4-FFF2-40B4-BE49-F238E27FC236}">
                <a16:creationId xmlns:a16="http://schemas.microsoft.com/office/drawing/2014/main" id="{9399CADE-C983-EAF6-EFBE-D16F463098E9}"/>
              </a:ext>
            </a:extLst>
          </p:cNvPr>
          <p:cNvSpPr txBox="1"/>
          <p:nvPr/>
        </p:nvSpPr>
        <p:spPr>
          <a:xfrm>
            <a:off x="1584960" y="6546011"/>
            <a:ext cx="7280367" cy="338554"/>
          </a:xfrm>
          <a:prstGeom prst="rect">
            <a:avLst/>
          </a:prstGeom>
          <a:noFill/>
        </p:spPr>
        <p:txBody>
          <a:bodyPr wrap="square">
            <a:spAutoFit/>
          </a:bodyPr>
          <a:lstStyle/>
          <a:p>
            <a:r>
              <a:rPr lang="en-US" sz="800" i="1" dirty="0">
                <a:solidFill>
                  <a:schemeClr val="tx2"/>
                </a:solidFill>
                <a:latin typeface="Arial" panose="020B0604020202020204" pitchFamily="34" charset="0"/>
                <a:cs typeface="Arial" panose="020B0604020202020204" pitchFamily="34" charset="0"/>
              </a:rPr>
              <a:t>See disclosures for list of indices representing each asset class. Past performance does not indicate future performance and there is a possibility of a loss. Indices cannot be invested in directly.</a:t>
            </a:r>
          </a:p>
        </p:txBody>
      </p:sp>
    </p:spTree>
    <p:extLst>
      <p:ext uri="{BB962C8B-B14F-4D97-AF65-F5344CB8AC3E}">
        <p14:creationId xmlns:p14="http://schemas.microsoft.com/office/powerpoint/2010/main" val="5804962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6B249-CFDF-9698-761D-F35DC00040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C4E70F-B9FC-0BA2-AB9E-A432DB2182B8}"/>
              </a:ext>
            </a:extLst>
          </p:cNvPr>
          <p:cNvSpPr>
            <a:spLocks noGrp="1"/>
          </p:cNvSpPr>
          <p:nvPr>
            <p:ph type="title"/>
          </p:nvPr>
        </p:nvSpPr>
        <p:spPr/>
        <p:txBody>
          <a:bodyPr/>
          <a:lstStyle/>
          <a:p>
            <a:r>
              <a:rPr lang="en-US" dirty="0"/>
              <a:t>Recessions Through the Years</a:t>
            </a:r>
          </a:p>
        </p:txBody>
      </p:sp>
      <p:sp>
        <p:nvSpPr>
          <p:cNvPr id="4" name="Footer Placeholder 3">
            <a:extLst>
              <a:ext uri="{FF2B5EF4-FFF2-40B4-BE49-F238E27FC236}">
                <a16:creationId xmlns:a16="http://schemas.microsoft.com/office/drawing/2014/main" id="{B4191868-A742-BAA0-608A-4D6F21D246B5}"/>
              </a:ext>
            </a:extLst>
          </p:cNvPr>
          <p:cNvSpPr>
            <a:spLocks noGrp="1"/>
          </p:cNvSpPr>
          <p:nvPr>
            <p:ph type="ftr" sz="quarter" idx="3"/>
          </p:nvPr>
        </p:nvSpPr>
        <p:spPr/>
        <p:txBody>
          <a:bodyPr vert="horz" lIns="91440" tIns="45720" rIns="91440" bIns="45720" rtlCol="0" anchor="ctr"/>
          <a:lstStyle/>
          <a:p>
            <a:r>
              <a:rPr lang="en-US" dirty="0">
                <a:solidFill>
                  <a:srgbClr val="FF0000"/>
                </a:solidFill>
              </a:rPr>
              <a:t>www.FiducientAdvisors.com</a:t>
            </a:r>
          </a:p>
        </p:txBody>
      </p:sp>
      <p:sp>
        <p:nvSpPr>
          <p:cNvPr id="5" name="Slide Number Placeholder 4">
            <a:extLst>
              <a:ext uri="{FF2B5EF4-FFF2-40B4-BE49-F238E27FC236}">
                <a16:creationId xmlns:a16="http://schemas.microsoft.com/office/drawing/2014/main" id="{379A5989-04F0-AF2B-1923-3173285B2286}"/>
              </a:ext>
            </a:extLst>
          </p:cNvPr>
          <p:cNvSpPr>
            <a:spLocks noGrp="1"/>
          </p:cNvSpPr>
          <p:nvPr>
            <p:ph type="sldNum" sz="quarter" idx="4"/>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E57A0B7C-FA6A-BC42-8139-60285044CFD9}" type="slidenum">
              <a:rPr kumimoji="0" lang="en-US" sz="900" b="0" i="0" u="none" strike="noStrike" kern="1200" cap="none" spc="0" normalizeH="0" baseline="0" noProof="0" smtClean="0">
                <a:ln>
                  <a:noFill/>
                </a:ln>
                <a:solidFill>
                  <a:srgbClr val="152B53"/>
                </a:solidFill>
                <a:effectLst/>
                <a:uLnTx/>
                <a:uFillTx/>
                <a:latin typeface="Arial" panose="020B060402020202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11</a:t>
            </a:fld>
            <a:endParaRPr kumimoji="0" lang="en-US" sz="900" b="0" i="0" u="none" strike="noStrike" kern="1200" cap="none" spc="0" normalizeH="0" baseline="0" noProof="0" dirty="0">
              <a:ln>
                <a:noFill/>
              </a:ln>
              <a:solidFill>
                <a:srgbClr val="152B53"/>
              </a:solidFill>
              <a:effectLst/>
              <a:uLnTx/>
              <a:uFillTx/>
              <a:latin typeface="Arial" panose="020B0604020202020204" pitchFamily="34" charset="0"/>
              <a:ea typeface="+mn-ea"/>
              <a:cs typeface="+mn-cs"/>
            </a:endParaRPr>
          </a:p>
        </p:txBody>
      </p:sp>
      <p:sp>
        <p:nvSpPr>
          <p:cNvPr id="9" name="TextBox 1">
            <a:extLst>
              <a:ext uri="{FF2B5EF4-FFF2-40B4-BE49-F238E27FC236}">
                <a16:creationId xmlns:a16="http://schemas.microsoft.com/office/drawing/2014/main" id="{9ACF1EC4-E31B-4B14-687F-8DB716219E8F}"/>
              </a:ext>
            </a:extLst>
          </p:cNvPr>
          <p:cNvSpPr txBox="1"/>
          <p:nvPr/>
        </p:nvSpPr>
        <p:spPr>
          <a:xfrm>
            <a:off x="395395" y="4495415"/>
            <a:ext cx="7220214" cy="154779"/>
          </a:xfrm>
          <a:prstGeom prst="rect">
            <a:avLst/>
          </a:prstGeom>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Sources: Morningstar, </a:t>
            </a:r>
            <a:r>
              <a:rPr lang="en-US" sz="800" i="1" dirty="0">
                <a:latin typeface="Arial" panose="020B0604020202020204" pitchFamily="34" charset="0"/>
                <a:cs typeface="Arial" panose="020B0604020202020204" pitchFamily="34" charset="0"/>
              </a:rPr>
              <a:t>National Bureau of Economic Research</a:t>
            </a:r>
            <a:r>
              <a:rPr lang="en-US" sz="800" i="1" dirty="0">
                <a:solidFill>
                  <a:srgbClr val="000000"/>
                </a:solidFill>
                <a:latin typeface="Arial" panose="020B0604020202020204" pitchFamily="34" charset="0"/>
                <a:cs typeface="Arial" panose="020B0604020202020204" pitchFamily="34" charset="0"/>
              </a:rPr>
              <a:t>. As of </a:t>
            </a:r>
            <a:r>
              <a:rPr kumimoji="0" lang="en-US"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December 31, 2024. S&amp;P 500 returns are monthly price returns.</a:t>
            </a:r>
          </a:p>
        </p:txBody>
      </p:sp>
      <p:sp>
        <p:nvSpPr>
          <p:cNvPr id="11" name="TextBox 10">
            <a:extLst>
              <a:ext uri="{FF2B5EF4-FFF2-40B4-BE49-F238E27FC236}">
                <a16:creationId xmlns:a16="http://schemas.microsoft.com/office/drawing/2014/main" id="{F7CDCF7F-2F7A-C1C8-ADE0-B1F9A7C5220A}"/>
              </a:ext>
            </a:extLst>
          </p:cNvPr>
          <p:cNvSpPr txBox="1"/>
          <p:nvPr/>
        </p:nvSpPr>
        <p:spPr>
          <a:xfrm>
            <a:off x="501062" y="4749677"/>
            <a:ext cx="4382511" cy="16004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11111"/>
                </a:solidFill>
                <a:effectLst/>
                <a:uLnTx/>
                <a:uFillTx/>
                <a:latin typeface="Arial" panose="020B0604020202020204" pitchFamily="34" charset="0"/>
                <a:cs typeface="Arial" panose="020B0604020202020204" pitchFamily="34" charset="0"/>
              </a:rPr>
              <a:t>Recession Stats (since 1950)</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b="1" dirty="0">
              <a:solidFill>
                <a:srgbClr val="111111"/>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solidFill>
                  <a:srgbClr val="111111"/>
                </a:solidFill>
                <a:latin typeface="Arial" panose="020B0604020202020204" pitchFamily="34" charset="0"/>
                <a:cs typeface="Arial" panose="020B0604020202020204" pitchFamily="34" charset="0"/>
              </a:rPr>
              <a:t>Number of Recessions:</a:t>
            </a:r>
            <a:r>
              <a:rPr lang="en-US" sz="1400" dirty="0">
                <a:solidFill>
                  <a:srgbClr val="111111"/>
                </a:solidFill>
                <a:latin typeface="Arial" panose="020B0604020202020204" pitchFamily="34" charset="0"/>
                <a:cs typeface="Arial" panose="020B0604020202020204" pitchFamily="34" charset="0"/>
              </a:rPr>
              <a:t> </a:t>
            </a:r>
            <a:r>
              <a:rPr lang="en-US" sz="1400" b="1" dirty="0">
                <a:solidFill>
                  <a:srgbClr val="009CDE"/>
                </a:solidFill>
                <a:latin typeface="Arial" panose="020B0604020202020204" pitchFamily="34" charset="0"/>
                <a:cs typeface="Arial" panose="020B0604020202020204" pitchFamily="34" charset="0"/>
              </a:rPr>
              <a:t>11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i="0" strike="noStrike" kern="1200" cap="none" spc="0" normalizeH="0" baseline="0" noProof="0" dirty="0">
              <a:ln>
                <a:noFill/>
              </a:ln>
              <a:solidFill>
                <a:srgbClr val="111111"/>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dirty="0">
                <a:ln>
                  <a:noFill/>
                </a:ln>
                <a:solidFill>
                  <a:srgbClr val="111111"/>
                </a:solidFill>
                <a:effectLst/>
                <a:uLnTx/>
                <a:uFillTx/>
                <a:latin typeface="Arial" panose="020B0604020202020204" pitchFamily="34" charset="0"/>
                <a:cs typeface="Arial" panose="020B0604020202020204" pitchFamily="34" charset="0"/>
              </a:rPr>
              <a:t>Frequency</a:t>
            </a:r>
            <a:r>
              <a:rPr lang="en-US" sz="1400" b="1" dirty="0">
                <a:solidFill>
                  <a:srgbClr val="111111"/>
                </a:solidFill>
                <a:latin typeface="Arial" panose="020B0604020202020204" pitchFamily="34" charset="0"/>
                <a:cs typeface="Arial" panose="020B0604020202020204" pitchFamily="34" charset="0"/>
              </a:rPr>
              <a:t>:</a:t>
            </a:r>
            <a:r>
              <a:rPr lang="en-US" sz="1400" dirty="0">
                <a:solidFill>
                  <a:srgbClr val="111111"/>
                </a:solidFill>
                <a:latin typeface="Arial" panose="020B0604020202020204" pitchFamily="34" charset="0"/>
                <a:cs typeface="Arial" panose="020B0604020202020204" pitchFamily="34" charset="0"/>
              </a:rPr>
              <a:t> Roughly every </a:t>
            </a:r>
            <a:r>
              <a:rPr lang="en-US" sz="1400" b="1" dirty="0">
                <a:solidFill>
                  <a:srgbClr val="009CDE"/>
                </a:solidFill>
                <a:latin typeface="Arial" panose="020B0604020202020204" pitchFamily="34" charset="0"/>
                <a:cs typeface="Arial" panose="020B0604020202020204" pitchFamily="34" charset="0"/>
              </a:rPr>
              <a:t>6.5</a:t>
            </a:r>
            <a:r>
              <a:rPr lang="en-US" sz="1400" dirty="0">
                <a:solidFill>
                  <a:srgbClr val="111111"/>
                </a:solidFill>
                <a:latin typeface="Arial" panose="020B0604020202020204" pitchFamily="34" charset="0"/>
                <a:cs typeface="Arial" panose="020B0604020202020204" pitchFamily="34" charset="0"/>
              </a:rPr>
              <a:t> years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strike="noStrike" kern="1200" cap="none" spc="0" normalizeH="0" baseline="0" noProof="0" dirty="0">
              <a:ln>
                <a:noFill/>
              </a:ln>
              <a:solidFill>
                <a:srgbClr val="111111"/>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dirty="0">
                <a:ln>
                  <a:noFill/>
                </a:ln>
                <a:solidFill>
                  <a:srgbClr val="111111"/>
                </a:solidFill>
                <a:effectLst/>
                <a:uLnTx/>
                <a:uFillTx/>
                <a:latin typeface="Arial" panose="020B0604020202020204" pitchFamily="34" charset="0"/>
                <a:cs typeface="Arial" panose="020B0604020202020204" pitchFamily="34" charset="0"/>
              </a:rPr>
              <a:t>Recover Time</a:t>
            </a:r>
            <a:r>
              <a:rPr lang="en-US" sz="1400" b="1" dirty="0">
                <a:solidFill>
                  <a:srgbClr val="111111"/>
                </a:solidFill>
                <a:latin typeface="Arial" panose="020B0604020202020204" pitchFamily="34" charset="0"/>
                <a:cs typeface="Arial" panose="020B0604020202020204" pitchFamily="34" charset="0"/>
              </a:rPr>
              <a:t>: </a:t>
            </a:r>
            <a:r>
              <a:rPr lang="en-US" sz="1400" b="1" dirty="0">
                <a:solidFill>
                  <a:srgbClr val="009CDE"/>
                </a:solidFill>
                <a:latin typeface="Arial" panose="020B0604020202020204" pitchFamily="34" charset="0"/>
                <a:cs typeface="Arial" panose="020B0604020202020204" pitchFamily="34" charset="0"/>
              </a:rPr>
              <a:t>17</a:t>
            </a:r>
            <a:r>
              <a:rPr lang="en-US" sz="1400" dirty="0">
                <a:solidFill>
                  <a:srgbClr val="111111"/>
                </a:solidFill>
                <a:latin typeface="Arial" panose="020B0604020202020204" pitchFamily="34" charset="0"/>
                <a:cs typeface="Arial" panose="020B0604020202020204" pitchFamily="34" charset="0"/>
              </a:rPr>
              <a:t> months return to previous peak</a:t>
            </a:r>
            <a:endParaRPr kumimoji="0" lang="en-US" sz="1400" i="0" strike="noStrike" kern="1200" cap="none" spc="0" normalizeH="0" baseline="0" noProof="0" dirty="0">
              <a:ln>
                <a:noFill/>
              </a:ln>
              <a:solidFill>
                <a:srgbClr val="111111"/>
              </a:solidFill>
              <a:effectLst/>
              <a:uLnTx/>
              <a:uFillTx/>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04FCFA0F-9928-684D-FFAA-2C32E4C42E42}"/>
              </a:ext>
            </a:extLst>
          </p:cNvPr>
          <p:cNvSpPr txBox="1">
            <a:spLocks/>
          </p:cNvSpPr>
          <p:nvPr/>
        </p:nvSpPr>
        <p:spPr>
          <a:xfrm>
            <a:off x="392691" y="950836"/>
            <a:ext cx="7886700" cy="35910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2000" kern="1200">
                <a:solidFill>
                  <a:srgbClr val="152B53"/>
                </a:solidFill>
                <a:latin typeface="Georgia" panose="02040502050405020303" pitchFamily="18" charset="0"/>
                <a:ea typeface="+mj-ea"/>
                <a:cs typeface="+mj-cs"/>
              </a:defRPr>
            </a:lvl1pPr>
          </a:lstStyle>
          <a:p>
            <a:r>
              <a:rPr lang="en-US" sz="1200" b="1" dirty="0"/>
              <a:t>S&amp;P 500 Returns During and Post Recessions</a:t>
            </a:r>
          </a:p>
        </p:txBody>
      </p:sp>
      <p:graphicFrame>
        <p:nvGraphicFramePr>
          <p:cNvPr id="7" name="Table 6">
            <a:extLst>
              <a:ext uri="{FF2B5EF4-FFF2-40B4-BE49-F238E27FC236}">
                <a16:creationId xmlns:a16="http://schemas.microsoft.com/office/drawing/2014/main" id="{C3D1529C-3F7B-98CA-EAE3-2E4E71F29FD2}"/>
              </a:ext>
            </a:extLst>
          </p:cNvPr>
          <p:cNvGraphicFramePr>
            <a:graphicFrameLocks noGrp="1"/>
          </p:cNvGraphicFramePr>
          <p:nvPr>
            <p:extLst>
              <p:ext uri="{D42A27DB-BD31-4B8C-83A1-F6EECF244321}">
                <p14:modId xmlns:p14="http://schemas.microsoft.com/office/powerpoint/2010/main" val="801002830"/>
              </p:ext>
            </p:extLst>
          </p:nvPr>
        </p:nvGraphicFramePr>
        <p:xfrm>
          <a:off x="469899" y="1200382"/>
          <a:ext cx="7188198" cy="3294526"/>
        </p:xfrm>
        <a:graphic>
          <a:graphicData uri="http://schemas.openxmlformats.org/drawingml/2006/table">
            <a:tbl>
              <a:tblPr/>
              <a:tblGrid>
                <a:gridCol w="1198033">
                  <a:extLst>
                    <a:ext uri="{9D8B030D-6E8A-4147-A177-3AD203B41FA5}">
                      <a16:colId xmlns:a16="http://schemas.microsoft.com/office/drawing/2014/main" val="4217478314"/>
                    </a:ext>
                  </a:extLst>
                </a:gridCol>
                <a:gridCol w="1198033">
                  <a:extLst>
                    <a:ext uri="{9D8B030D-6E8A-4147-A177-3AD203B41FA5}">
                      <a16:colId xmlns:a16="http://schemas.microsoft.com/office/drawing/2014/main" val="2308156528"/>
                    </a:ext>
                  </a:extLst>
                </a:gridCol>
                <a:gridCol w="1198033">
                  <a:extLst>
                    <a:ext uri="{9D8B030D-6E8A-4147-A177-3AD203B41FA5}">
                      <a16:colId xmlns:a16="http://schemas.microsoft.com/office/drawing/2014/main" val="3865876975"/>
                    </a:ext>
                  </a:extLst>
                </a:gridCol>
                <a:gridCol w="1198033">
                  <a:extLst>
                    <a:ext uri="{9D8B030D-6E8A-4147-A177-3AD203B41FA5}">
                      <a16:colId xmlns:a16="http://schemas.microsoft.com/office/drawing/2014/main" val="310738159"/>
                    </a:ext>
                  </a:extLst>
                </a:gridCol>
                <a:gridCol w="1198033">
                  <a:extLst>
                    <a:ext uri="{9D8B030D-6E8A-4147-A177-3AD203B41FA5}">
                      <a16:colId xmlns:a16="http://schemas.microsoft.com/office/drawing/2014/main" val="400154224"/>
                    </a:ext>
                  </a:extLst>
                </a:gridCol>
                <a:gridCol w="1198033">
                  <a:extLst>
                    <a:ext uri="{9D8B030D-6E8A-4147-A177-3AD203B41FA5}">
                      <a16:colId xmlns:a16="http://schemas.microsoft.com/office/drawing/2014/main" val="1572947858"/>
                    </a:ext>
                  </a:extLst>
                </a:gridCol>
              </a:tblGrid>
              <a:tr h="335011">
                <a:tc gridSpan="6">
                  <a:txBody>
                    <a:bodyPr/>
                    <a:lstStyle/>
                    <a:p>
                      <a:pPr algn="ctr" fontAlgn="ctr"/>
                      <a:r>
                        <a:rPr lang="en-US" sz="1400" b="1" i="0" u="none" strike="noStrike" dirty="0">
                          <a:solidFill>
                            <a:srgbClr val="FFFFFF"/>
                          </a:solidFill>
                          <a:effectLst/>
                          <a:latin typeface="Arial" panose="020B0604020202020204" pitchFamily="34" charset="0"/>
                        </a:rPr>
                        <a:t>Recession</a:t>
                      </a:r>
                      <a:endParaRPr lang="en-US" sz="1200" b="1" i="0" u="none" strike="noStrike" dirty="0">
                        <a:solidFill>
                          <a:srgbClr val="FFFFFF"/>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855"/>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43639426"/>
                  </a:ext>
                </a:extLst>
              </a:tr>
              <a:tr h="591903">
                <a:tc>
                  <a:txBody>
                    <a:bodyPr/>
                    <a:lstStyle/>
                    <a:p>
                      <a:pPr algn="ctr" fontAlgn="ctr"/>
                      <a:r>
                        <a:rPr lang="en-US" sz="1100" b="1" i="0" u="none" strike="noStrike" dirty="0">
                          <a:solidFill>
                            <a:srgbClr val="000000"/>
                          </a:solidFill>
                          <a:effectLst/>
                          <a:latin typeface="Arial" panose="020B0604020202020204" pitchFamily="34" charset="0"/>
                        </a:rPr>
                        <a:t>Start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5E9FF"/>
                    </a:solidFill>
                  </a:tcPr>
                </a:tc>
                <a:tc>
                  <a:txBody>
                    <a:bodyPr/>
                    <a:lstStyle/>
                    <a:p>
                      <a:pPr algn="ctr" fontAlgn="ctr"/>
                      <a:r>
                        <a:rPr lang="en-US" sz="1100" b="1" i="0" u="none" strike="noStrike" dirty="0">
                          <a:solidFill>
                            <a:srgbClr val="000000"/>
                          </a:solidFill>
                          <a:effectLst/>
                          <a:latin typeface="Arial" panose="020B0604020202020204" pitchFamily="34" charset="0"/>
                        </a:rPr>
                        <a:t>End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5E9FF"/>
                    </a:solidFill>
                  </a:tcPr>
                </a:tc>
                <a:tc>
                  <a:txBody>
                    <a:bodyPr/>
                    <a:lstStyle/>
                    <a:p>
                      <a:pPr algn="ctr" fontAlgn="ctr"/>
                      <a:r>
                        <a:rPr lang="en-US" sz="1100" b="1" i="0" u="none" strike="noStrike" dirty="0">
                          <a:solidFill>
                            <a:srgbClr val="000000"/>
                          </a:solidFill>
                          <a:effectLst/>
                          <a:latin typeface="Arial" panose="020B0604020202020204" pitchFamily="34" charset="0"/>
                        </a:rPr>
                        <a:t>Months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5E9FF"/>
                    </a:solidFill>
                  </a:tcPr>
                </a:tc>
                <a:tc>
                  <a:txBody>
                    <a:bodyPr/>
                    <a:lstStyle/>
                    <a:p>
                      <a:pPr algn="ctr" fontAlgn="ctr"/>
                      <a:r>
                        <a:rPr lang="en-US" sz="1100" b="1" i="0" u="none" strike="noStrike" dirty="0">
                          <a:solidFill>
                            <a:srgbClr val="000000"/>
                          </a:solidFill>
                          <a:effectLst/>
                          <a:latin typeface="Arial" panose="020B0604020202020204" pitchFamily="34" charset="0"/>
                        </a:rPr>
                        <a:t>Peak to Trough Returns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5E9FF"/>
                    </a:solidFill>
                  </a:tcPr>
                </a:tc>
                <a:tc>
                  <a:txBody>
                    <a:bodyPr/>
                    <a:lstStyle/>
                    <a:p>
                      <a:pPr algn="ctr" fontAlgn="ctr"/>
                      <a:r>
                        <a:rPr lang="en-US" sz="1100" b="1" i="0" u="none" strike="noStrike" dirty="0">
                          <a:solidFill>
                            <a:srgbClr val="000000"/>
                          </a:solidFill>
                          <a:effectLst/>
                          <a:latin typeface="Arial" panose="020B0604020202020204" pitchFamily="34" charset="0"/>
                        </a:rPr>
                        <a:t>Trough + 1 Year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5E9FF"/>
                    </a:solidFill>
                  </a:tcPr>
                </a:tc>
                <a:tc>
                  <a:txBody>
                    <a:bodyPr/>
                    <a:lstStyle/>
                    <a:p>
                      <a:pPr algn="ctr" fontAlgn="ctr"/>
                      <a:r>
                        <a:rPr lang="en-US" sz="1100" b="1" i="0" u="none" strike="noStrike" dirty="0">
                          <a:solidFill>
                            <a:srgbClr val="000000"/>
                          </a:solidFill>
                          <a:effectLst/>
                          <a:latin typeface="Arial" panose="020B0604020202020204" pitchFamily="34" charset="0"/>
                        </a:rPr>
                        <a:t>Trough + 3 Years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5E9FF"/>
                    </a:solidFill>
                  </a:tcPr>
                </a:tc>
                <a:extLst>
                  <a:ext uri="{0D108BD9-81ED-4DB2-BD59-A6C34878D82A}">
                    <a16:rowId xmlns:a16="http://schemas.microsoft.com/office/drawing/2014/main" val="96213432"/>
                  </a:ext>
                </a:extLst>
              </a:tr>
              <a:tr h="182124">
                <a:tc>
                  <a:txBody>
                    <a:bodyPr/>
                    <a:lstStyle/>
                    <a:p>
                      <a:pPr algn="ctr" fontAlgn="ctr"/>
                      <a:r>
                        <a:rPr lang="en-US" sz="1100" b="0" i="0" u="none" strike="noStrike" dirty="0">
                          <a:solidFill>
                            <a:srgbClr val="000000"/>
                          </a:solidFill>
                          <a:effectLst/>
                          <a:latin typeface="Arial" panose="020B0604020202020204" pitchFamily="34" charset="0"/>
                        </a:rPr>
                        <a:t>Jul-53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Arial" panose="020B0604020202020204" pitchFamily="34" charset="0"/>
                        </a:rPr>
                        <a:t>May-54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Arial" panose="020B060402020202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Arial" panose="020B0604020202020204" pitchFamily="34" charset="0"/>
                        </a:rPr>
                        <a:t>17.1%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Arial" panose="020B0604020202020204" pitchFamily="34" charset="0"/>
                        </a:rPr>
                        <a:t>34.3%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Arial" panose="020B0604020202020204" pitchFamily="34" charset="0"/>
                        </a:rPr>
                        <a:t>61.9%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64748856"/>
                  </a:ext>
                </a:extLst>
              </a:tr>
              <a:tr h="182124">
                <a:tc>
                  <a:txBody>
                    <a:bodyPr/>
                    <a:lstStyle/>
                    <a:p>
                      <a:pPr algn="ctr" fontAlgn="ctr"/>
                      <a:r>
                        <a:rPr lang="en-US" sz="1100" b="0" i="0" u="none" strike="noStrike" dirty="0">
                          <a:solidFill>
                            <a:srgbClr val="000000"/>
                          </a:solidFill>
                          <a:effectLst/>
                          <a:latin typeface="Arial" panose="020B0604020202020204" pitchFamily="34" charset="0"/>
                        </a:rPr>
                        <a:t>Aug-57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Arial" panose="020B0604020202020204" pitchFamily="34" charset="0"/>
                        </a:rPr>
                        <a:t>Apr-58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Arial" panose="020B060402020202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Arial" panose="020B0604020202020204" pitchFamily="34" charset="0"/>
                        </a:rPr>
                        <a:t>-12.5%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Arial" panose="020B0604020202020204" pitchFamily="34" charset="0"/>
                        </a:rPr>
                        <a:t>31.7%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Arial" panose="020B0604020202020204" pitchFamily="34" charset="0"/>
                        </a:rPr>
                        <a:t>54.5%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97548634"/>
                  </a:ext>
                </a:extLst>
              </a:tr>
              <a:tr h="182124">
                <a:tc>
                  <a:txBody>
                    <a:bodyPr/>
                    <a:lstStyle/>
                    <a:p>
                      <a:pPr algn="ctr" fontAlgn="ctr"/>
                      <a:r>
                        <a:rPr lang="en-US" sz="1100" b="0" i="0" u="none" strike="noStrike" dirty="0">
                          <a:solidFill>
                            <a:srgbClr val="000000"/>
                          </a:solidFill>
                          <a:effectLst/>
                          <a:latin typeface="Arial" panose="020B0604020202020204" pitchFamily="34" charset="0"/>
                        </a:rPr>
                        <a:t>Apr-60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Arial" panose="020B0604020202020204" pitchFamily="34" charset="0"/>
                        </a:rPr>
                        <a:t>Feb-61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Arial" panose="020B060402020202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Arial" panose="020B0604020202020204" pitchFamily="34" charset="0"/>
                        </a:rPr>
                        <a:t>11.9%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Arial" panose="020B0604020202020204" pitchFamily="34" charset="0"/>
                        </a:rPr>
                        <a:t>11.4%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Arial" panose="020B0604020202020204" pitchFamily="34" charset="0"/>
                        </a:rPr>
                        <a:t>24.7%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01010106"/>
                  </a:ext>
                </a:extLst>
              </a:tr>
              <a:tr h="182124">
                <a:tc>
                  <a:txBody>
                    <a:bodyPr/>
                    <a:lstStyle/>
                    <a:p>
                      <a:pPr algn="ctr" fontAlgn="ctr"/>
                      <a:r>
                        <a:rPr lang="en-US" sz="1100" b="0" i="0" u="none" strike="noStrike" dirty="0">
                          <a:solidFill>
                            <a:srgbClr val="000000"/>
                          </a:solidFill>
                          <a:effectLst/>
                          <a:latin typeface="Arial" panose="020B0604020202020204" pitchFamily="34" charset="0"/>
                        </a:rPr>
                        <a:t>Dec-69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Arial" panose="020B0604020202020204" pitchFamily="34" charset="0"/>
                        </a:rPr>
                        <a:t>Nov-70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Arial" panose="020B060402020202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Arial" panose="020B0604020202020204" pitchFamily="34" charset="0"/>
                        </a:rPr>
                        <a:t>-11.3%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Arial" panose="020B0604020202020204" pitchFamily="34" charset="0"/>
                        </a:rPr>
                        <a:t>13.2%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Arial" panose="020B0604020202020204" pitchFamily="34" charset="0"/>
                        </a:rPr>
                        <a:t>30.1%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87842367"/>
                  </a:ext>
                </a:extLst>
              </a:tr>
              <a:tr h="182124">
                <a:tc>
                  <a:txBody>
                    <a:bodyPr/>
                    <a:lstStyle/>
                    <a:p>
                      <a:pPr algn="ctr" fontAlgn="ctr"/>
                      <a:r>
                        <a:rPr lang="en-US" sz="1100" b="0" i="0" u="none" strike="noStrike" dirty="0">
                          <a:solidFill>
                            <a:srgbClr val="000000"/>
                          </a:solidFill>
                          <a:effectLst/>
                          <a:latin typeface="Arial" panose="020B0604020202020204" pitchFamily="34" charset="0"/>
                        </a:rPr>
                        <a:t>Nov-73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Arial" panose="020B0604020202020204" pitchFamily="34" charset="0"/>
                        </a:rPr>
                        <a:t>Mar-75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Arial" panose="020B060402020202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Arial" panose="020B0604020202020204" pitchFamily="34" charset="0"/>
                        </a:rPr>
                        <a:t>-24.7%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Arial" panose="020B0604020202020204" pitchFamily="34" charset="0"/>
                        </a:rPr>
                        <a:t>22.2%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Arial" panose="020B0604020202020204" pitchFamily="34" charset="0"/>
                        </a:rPr>
                        <a:t>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64315020"/>
                  </a:ext>
                </a:extLst>
              </a:tr>
              <a:tr h="182124">
                <a:tc>
                  <a:txBody>
                    <a:bodyPr/>
                    <a:lstStyle/>
                    <a:p>
                      <a:pPr algn="ctr" fontAlgn="ctr"/>
                      <a:r>
                        <a:rPr lang="en-US" sz="1100" b="0" i="0" u="none" strike="noStrike" dirty="0">
                          <a:solidFill>
                            <a:srgbClr val="000000"/>
                          </a:solidFill>
                          <a:effectLst/>
                          <a:latin typeface="Arial" panose="020B0604020202020204" pitchFamily="34" charset="0"/>
                        </a:rPr>
                        <a:t>Jan-80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Arial" panose="020B0604020202020204" pitchFamily="34" charset="0"/>
                        </a:rPr>
                        <a:t>Jul-80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Arial" panose="020B060402020202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Arial" panose="020B0604020202020204" pitchFamily="34" charset="0"/>
                        </a:rPr>
                        <a:t>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Arial" panose="020B0604020202020204" pitchFamily="34" charset="0"/>
                        </a:rPr>
                        <a:t>14.9%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Arial" panose="020B0604020202020204" pitchFamily="34" charset="0"/>
                        </a:rPr>
                        <a:t>47.2%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03077842"/>
                  </a:ext>
                </a:extLst>
              </a:tr>
              <a:tr h="182124">
                <a:tc>
                  <a:txBody>
                    <a:bodyPr/>
                    <a:lstStyle/>
                    <a:p>
                      <a:pPr algn="ctr" fontAlgn="ctr"/>
                      <a:r>
                        <a:rPr lang="en-US" sz="1100" b="0" i="0" u="none" strike="noStrike" dirty="0">
                          <a:solidFill>
                            <a:srgbClr val="000000"/>
                          </a:solidFill>
                          <a:effectLst/>
                          <a:latin typeface="Arial" panose="020B0604020202020204" pitchFamily="34" charset="0"/>
                        </a:rPr>
                        <a:t>Jul-81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Arial" panose="020B0604020202020204" pitchFamily="34" charset="0"/>
                        </a:rPr>
                        <a:t>Nov-82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Arial" panose="020B060402020202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Arial" panose="020B0604020202020204" pitchFamily="34" charset="0"/>
                        </a:rPr>
                        <a:t>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Arial" panose="020B0604020202020204" pitchFamily="34" charset="0"/>
                        </a:rPr>
                        <a:t>22.3%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Arial" panose="020B0604020202020204" pitchFamily="34" charset="0"/>
                        </a:rPr>
                        <a:t>42.0%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4086749"/>
                  </a:ext>
                </a:extLst>
              </a:tr>
              <a:tr h="182124">
                <a:tc>
                  <a:txBody>
                    <a:bodyPr/>
                    <a:lstStyle/>
                    <a:p>
                      <a:pPr algn="ctr" fontAlgn="ctr"/>
                      <a:r>
                        <a:rPr lang="en-US" sz="1100" b="0" i="0" u="none" strike="noStrike" dirty="0">
                          <a:solidFill>
                            <a:srgbClr val="000000"/>
                          </a:solidFill>
                          <a:effectLst/>
                          <a:latin typeface="Arial" panose="020B0604020202020204" pitchFamily="34" charset="0"/>
                        </a:rPr>
                        <a:t>Jul-90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Arial" panose="020B0604020202020204" pitchFamily="34" charset="0"/>
                        </a:rPr>
                        <a:t>Mar-91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Arial" panose="020B060402020202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Arial" panose="020B0604020202020204" pitchFamily="34" charset="0"/>
                        </a:rPr>
                        <a:t>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Arial" panose="020B0604020202020204" pitchFamily="34" charset="0"/>
                        </a:rPr>
                        <a:t>12.4%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Arial" panose="020B0604020202020204" pitchFamily="34" charset="0"/>
                        </a:rPr>
                        <a:t>27.3%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7718365"/>
                  </a:ext>
                </a:extLst>
              </a:tr>
              <a:tr h="182124">
                <a:tc>
                  <a:txBody>
                    <a:bodyPr/>
                    <a:lstStyle/>
                    <a:p>
                      <a:pPr algn="ctr" fontAlgn="ctr"/>
                      <a:r>
                        <a:rPr lang="en-US" sz="1100" b="0" i="0" u="none" strike="noStrike" dirty="0">
                          <a:solidFill>
                            <a:srgbClr val="000000"/>
                          </a:solidFill>
                          <a:effectLst/>
                          <a:latin typeface="Arial" panose="020B0604020202020204" pitchFamily="34" charset="0"/>
                        </a:rPr>
                        <a:t>Mar-01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Arial" panose="020B0604020202020204" pitchFamily="34" charset="0"/>
                        </a:rPr>
                        <a:t>Nov-01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Arial" panose="020B060402020202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Arial" panose="020B0604020202020204" pitchFamily="34" charset="0"/>
                        </a:rPr>
                        <a:t>-12.6%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Arial" panose="020B0604020202020204" pitchFamily="34" charset="0"/>
                        </a:rPr>
                        <a:t>-16.4%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Arial" panose="020B0604020202020204" pitchFamily="34" charset="0"/>
                        </a:rPr>
                        <a:t>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7796165"/>
                  </a:ext>
                </a:extLst>
              </a:tr>
              <a:tr h="182124">
                <a:tc>
                  <a:txBody>
                    <a:bodyPr/>
                    <a:lstStyle/>
                    <a:p>
                      <a:pPr algn="ctr" fontAlgn="ctr"/>
                      <a:r>
                        <a:rPr lang="en-US" sz="1100" b="0" i="0" u="none" strike="noStrike" dirty="0">
                          <a:solidFill>
                            <a:srgbClr val="000000"/>
                          </a:solidFill>
                          <a:effectLst/>
                          <a:latin typeface="Arial" panose="020B0604020202020204" pitchFamily="34" charset="0"/>
                        </a:rPr>
                        <a:t>Dec-07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Arial" panose="020B0604020202020204" pitchFamily="34" charset="0"/>
                        </a:rPr>
                        <a:t>Jun-09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Arial" panose="020B0604020202020204" pitchFamily="34" charset="0"/>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Arial" panose="020B0604020202020204" pitchFamily="34" charset="0"/>
                        </a:rPr>
                        <a:t>-36.3%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Arial" panose="020B0604020202020204" pitchFamily="34" charset="0"/>
                        </a:rPr>
                        <a:t>18.5%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Arial" panose="020B0604020202020204" pitchFamily="34" charset="0"/>
                        </a:rPr>
                        <a:t>42.6%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59124255"/>
                  </a:ext>
                </a:extLst>
              </a:tr>
              <a:tr h="182124">
                <a:tc>
                  <a:txBody>
                    <a:bodyPr/>
                    <a:lstStyle/>
                    <a:p>
                      <a:pPr algn="ctr" fontAlgn="ctr"/>
                      <a:r>
                        <a:rPr lang="en-US" sz="1100" b="0" i="0" u="none" strike="noStrike" dirty="0">
                          <a:solidFill>
                            <a:srgbClr val="000000"/>
                          </a:solidFill>
                          <a:effectLst/>
                          <a:latin typeface="Arial" panose="020B0604020202020204" pitchFamily="34" charset="0"/>
                        </a:rPr>
                        <a:t>Feb-20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Arial" panose="020B0604020202020204" pitchFamily="34" charset="0"/>
                        </a:rPr>
                        <a:t>Apr-20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Arial" panose="020B0604020202020204" pitchFamily="34" charset="0"/>
                        </a:rPr>
                        <a:t>-23.4%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Arial" panose="020B0604020202020204" pitchFamily="34" charset="0"/>
                        </a:rPr>
                        <a:t>53.7%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Arial" panose="020B0604020202020204" pitchFamily="34" charset="0"/>
                        </a:rPr>
                        <a:t>59.0%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93643270"/>
                  </a:ext>
                </a:extLst>
              </a:tr>
              <a:tr h="182124">
                <a:tc>
                  <a:txBody>
                    <a:bodyPr/>
                    <a:lstStyle/>
                    <a:p>
                      <a:pPr algn="ctr" fontAlgn="ctr"/>
                      <a:r>
                        <a:rPr lang="en-US" sz="1100" b="1" i="0" u="none" strike="noStrike" dirty="0">
                          <a:solidFill>
                            <a:srgbClr val="000000"/>
                          </a:solidFill>
                          <a:effectLst/>
                          <a:latin typeface="Arial" panose="020B0604020202020204" pitchFamily="34" charset="0"/>
                        </a:rPr>
                        <a:t>Average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0DAB3"/>
                    </a:solidFill>
                  </a:tcPr>
                </a:tc>
                <a:tc>
                  <a:txBody>
                    <a:bodyPr/>
                    <a:lstStyle/>
                    <a:p>
                      <a:pPr algn="ctr" fontAlgn="ctr"/>
                      <a:r>
                        <a:rPr lang="en-US" sz="1100" b="1" i="0" u="none" strike="noStrike" dirty="0">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0DAB3"/>
                    </a:solidFill>
                  </a:tcPr>
                </a:tc>
                <a:tc>
                  <a:txBody>
                    <a:bodyPr/>
                    <a:lstStyle/>
                    <a:p>
                      <a:pPr algn="ctr" fontAlgn="ctr"/>
                      <a:r>
                        <a:rPr lang="en-US" sz="1100" b="1" i="0" u="none" strike="noStrike" dirty="0">
                          <a:solidFill>
                            <a:srgbClr val="000000"/>
                          </a:solidFill>
                          <a:effectLst/>
                          <a:latin typeface="Arial" panose="020B060402020202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0DAB3"/>
                    </a:solidFill>
                  </a:tcPr>
                </a:tc>
                <a:tc>
                  <a:txBody>
                    <a:bodyPr/>
                    <a:lstStyle/>
                    <a:p>
                      <a:pPr algn="ctr" fontAlgn="ctr"/>
                      <a:r>
                        <a:rPr lang="en-US" sz="1100" b="1" i="0" u="none" strike="noStrike" dirty="0">
                          <a:solidFill>
                            <a:srgbClr val="000000"/>
                          </a:solidFill>
                          <a:effectLst/>
                          <a:latin typeface="Arial" panose="020B0604020202020204" pitchFamily="34" charset="0"/>
                        </a:rPr>
                        <a:t>-7.1%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0DAB3"/>
                    </a:solidFill>
                  </a:tcPr>
                </a:tc>
                <a:tc>
                  <a:txBody>
                    <a:bodyPr/>
                    <a:lstStyle/>
                    <a:p>
                      <a:pPr algn="ctr" fontAlgn="ctr"/>
                      <a:r>
                        <a:rPr lang="en-US" sz="1100" b="1" i="0" u="none" strike="noStrike" dirty="0">
                          <a:solidFill>
                            <a:srgbClr val="000000"/>
                          </a:solidFill>
                          <a:effectLst/>
                          <a:latin typeface="Arial" panose="020B0604020202020204" pitchFamily="34" charset="0"/>
                        </a:rPr>
                        <a:t>19.8%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0DAB3"/>
                    </a:solidFill>
                  </a:tcPr>
                </a:tc>
                <a:tc>
                  <a:txBody>
                    <a:bodyPr/>
                    <a:lstStyle/>
                    <a:p>
                      <a:pPr algn="ctr" fontAlgn="ctr"/>
                      <a:r>
                        <a:rPr lang="en-US" sz="1100" b="1" i="0" u="none" strike="noStrike" dirty="0">
                          <a:solidFill>
                            <a:srgbClr val="000000"/>
                          </a:solidFill>
                          <a:effectLst/>
                          <a:latin typeface="Arial" panose="020B0604020202020204" pitchFamily="34" charset="0"/>
                        </a:rPr>
                        <a:t>36.6%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0DAB3"/>
                    </a:solidFill>
                  </a:tcPr>
                </a:tc>
                <a:extLst>
                  <a:ext uri="{0D108BD9-81ED-4DB2-BD59-A6C34878D82A}">
                    <a16:rowId xmlns:a16="http://schemas.microsoft.com/office/drawing/2014/main" val="1529628566"/>
                  </a:ext>
                </a:extLst>
              </a:tr>
              <a:tr h="182124">
                <a:tc>
                  <a:txBody>
                    <a:bodyPr/>
                    <a:lstStyle/>
                    <a:p>
                      <a:pPr algn="ctr" fontAlgn="ctr"/>
                      <a:r>
                        <a:rPr lang="en-US" sz="1100" b="1" i="0" u="none" strike="noStrike" dirty="0">
                          <a:solidFill>
                            <a:srgbClr val="000000"/>
                          </a:solidFill>
                          <a:effectLst/>
                          <a:latin typeface="Arial" panose="020B0604020202020204" pitchFamily="34" charset="0"/>
                        </a:rPr>
                        <a:t>Median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CDE"/>
                    </a:solidFill>
                  </a:tcPr>
                </a:tc>
                <a:tc>
                  <a:txBody>
                    <a:bodyPr/>
                    <a:lstStyle/>
                    <a:p>
                      <a:pPr algn="ctr" fontAlgn="ctr"/>
                      <a:r>
                        <a:rPr lang="en-US" sz="1100" b="1" i="0" u="none" strike="noStrike" dirty="0">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CDE"/>
                    </a:solidFill>
                  </a:tcPr>
                </a:tc>
                <a:tc>
                  <a:txBody>
                    <a:bodyPr/>
                    <a:lstStyle/>
                    <a:p>
                      <a:pPr algn="ctr" fontAlgn="ctr"/>
                      <a:r>
                        <a:rPr lang="en-US" sz="1100" b="1" i="0" u="none" strike="noStrike" dirty="0">
                          <a:solidFill>
                            <a:srgbClr val="000000"/>
                          </a:solidFill>
                          <a:effectLst/>
                          <a:latin typeface="Arial" panose="020B060402020202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CDE"/>
                    </a:solidFill>
                  </a:tcPr>
                </a:tc>
                <a:tc>
                  <a:txBody>
                    <a:bodyPr/>
                    <a:lstStyle/>
                    <a:p>
                      <a:pPr algn="ctr" fontAlgn="ctr"/>
                      <a:r>
                        <a:rPr lang="en-US" sz="1100" b="1" i="0" u="none" strike="noStrike" dirty="0">
                          <a:solidFill>
                            <a:srgbClr val="000000"/>
                          </a:solidFill>
                          <a:effectLst/>
                          <a:latin typeface="Arial" panose="020B0604020202020204" pitchFamily="34" charset="0"/>
                        </a:rPr>
                        <a:t>-11.3%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CDE"/>
                    </a:solidFill>
                  </a:tcPr>
                </a:tc>
                <a:tc>
                  <a:txBody>
                    <a:bodyPr/>
                    <a:lstStyle/>
                    <a:p>
                      <a:pPr algn="ctr" fontAlgn="ctr"/>
                      <a:r>
                        <a:rPr lang="en-US" sz="1100" b="1" i="0" u="none" strike="noStrike" dirty="0">
                          <a:solidFill>
                            <a:srgbClr val="000000"/>
                          </a:solidFill>
                          <a:effectLst/>
                          <a:latin typeface="Arial" panose="020B0604020202020204" pitchFamily="34" charset="0"/>
                        </a:rPr>
                        <a:t>18.5%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CDE"/>
                    </a:solidFill>
                  </a:tcPr>
                </a:tc>
                <a:tc>
                  <a:txBody>
                    <a:bodyPr/>
                    <a:lstStyle/>
                    <a:p>
                      <a:pPr algn="ctr" fontAlgn="ctr"/>
                      <a:r>
                        <a:rPr lang="en-US" sz="1100" b="1" i="0" u="none" strike="noStrike" dirty="0">
                          <a:solidFill>
                            <a:srgbClr val="000000"/>
                          </a:solidFill>
                          <a:effectLst/>
                          <a:latin typeface="Arial" panose="020B0604020202020204" pitchFamily="34" charset="0"/>
                        </a:rPr>
                        <a:t>42.0%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CDE"/>
                    </a:solidFill>
                  </a:tcPr>
                </a:tc>
                <a:extLst>
                  <a:ext uri="{0D108BD9-81ED-4DB2-BD59-A6C34878D82A}">
                    <a16:rowId xmlns:a16="http://schemas.microsoft.com/office/drawing/2014/main" val="3715474089"/>
                  </a:ext>
                </a:extLst>
              </a:tr>
            </a:tbl>
          </a:graphicData>
        </a:graphic>
      </p:graphicFrame>
      <p:sp>
        <p:nvSpPr>
          <p:cNvPr id="3" name="TextBox 2">
            <a:extLst>
              <a:ext uri="{FF2B5EF4-FFF2-40B4-BE49-F238E27FC236}">
                <a16:creationId xmlns:a16="http://schemas.microsoft.com/office/drawing/2014/main" id="{D7D239BE-5937-2762-474B-E6E546CA71D7}"/>
              </a:ext>
            </a:extLst>
          </p:cNvPr>
          <p:cNvSpPr txBox="1"/>
          <p:nvPr/>
        </p:nvSpPr>
        <p:spPr>
          <a:xfrm>
            <a:off x="1584960" y="6546011"/>
            <a:ext cx="7280367" cy="338554"/>
          </a:xfrm>
          <a:prstGeom prst="rect">
            <a:avLst/>
          </a:prstGeom>
          <a:noFill/>
        </p:spPr>
        <p:txBody>
          <a:bodyPr wrap="square">
            <a:spAutoFit/>
          </a:bodyPr>
          <a:lstStyle/>
          <a:p>
            <a:r>
              <a:rPr lang="en-US" sz="800" i="1" dirty="0">
                <a:solidFill>
                  <a:schemeClr val="tx2"/>
                </a:solidFill>
                <a:latin typeface="Arial" panose="020B0604020202020204" pitchFamily="34" charset="0"/>
                <a:cs typeface="Arial" panose="020B0604020202020204" pitchFamily="34" charset="0"/>
              </a:rPr>
              <a:t>See disclosures for list of indices representing each asset class. Past performance does not indicate future performance and there is a possibility of a loss. Indices cannot be invested in directly.</a:t>
            </a:r>
          </a:p>
        </p:txBody>
      </p:sp>
      <p:sp>
        <p:nvSpPr>
          <p:cNvPr id="8" name="TextBox 7">
            <a:extLst>
              <a:ext uri="{FF2B5EF4-FFF2-40B4-BE49-F238E27FC236}">
                <a16:creationId xmlns:a16="http://schemas.microsoft.com/office/drawing/2014/main" id="{D876A661-CEA8-C63D-D3A0-42C8FF875D49}"/>
              </a:ext>
            </a:extLst>
          </p:cNvPr>
          <p:cNvSpPr txBox="1"/>
          <p:nvPr/>
        </p:nvSpPr>
        <p:spPr>
          <a:xfrm>
            <a:off x="4866457" y="4749297"/>
            <a:ext cx="4250452" cy="203132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Recession Stats (since 1950)</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b="1" dirty="0">
              <a:solidFill>
                <a:srgbClr val="111111"/>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solidFill>
                  <a:srgbClr val="111111"/>
                </a:solidFill>
                <a:latin typeface="Arial" panose="020B0604020202020204" pitchFamily="34" charset="0"/>
                <a:cs typeface="Arial" panose="020B0604020202020204" pitchFamily="34" charset="0"/>
              </a:rPr>
              <a:t>Duration:</a:t>
            </a:r>
            <a:r>
              <a:rPr lang="en-US" sz="1400" dirty="0">
                <a:solidFill>
                  <a:srgbClr val="111111"/>
                </a:solidFill>
                <a:latin typeface="Arial" panose="020B0604020202020204" pitchFamily="34" charset="0"/>
                <a:cs typeface="Arial" panose="020B0604020202020204" pitchFamily="34" charset="0"/>
              </a:rPr>
              <a:t> </a:t>
            </a:r>
            <a:r>
              <a:rPr lang="en-US" sz="1400" b="1" dirty="0">
                <a:solidFill>
                  <a:srgbClr val="009CDE"/>
                </a:solidFill>
                <a:latin typeface="Arial" panose="020B0604020202020204" pitchFamily="34" charset="0"/>
                <a:cs typeface="Arial" panose="020B0604020202020204" pitchFamily="34" charset="0"/>
              </a:rPr>
              <a:t>10</a:t>
            </a:r>
            <a:r>
              <a:rPr lang="en-US" sz="1400" dirty="0">
                <a:solidFill>
                  <a:srgbClr val="111111"/>
                </a:solidFill>
                <a:latin typeface="Arial" panose="020B0604020202020204" pitchFamily="34" charset="0"/>
                <a:cs typeface="Arial" panose="020B0604020202020204" pitchFamily="34" charset="0"/>
              </a:rPr>
              <a:t> months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111111"/>
                </a:solidFill>
                <a:latin typeface="Arial" panose="020B0604020202020204" pitchFamily="34" charset="0"/>
                <a:cs typeface="Arial" panose="020B0604020202020204" pitchFamily="34" charset="0"/>
              </a:rPr>
              <a:t>	Longest – Global Financial Crisis (</a:t>
            </a:r>
            <a:r>
              <a:rPr lang="en-US" sz="1400" b="1" dirty="0">
                <a:solidFill>
                  <a:srgbClr val="009CDE"/>
                </a:solidFill>
                <a:latin typeface="Arial" panose="020B0604020202020204" pitchFamily="34" charset="0"/>
                <a:cs typeface="Arial" panose="020B0604020202020204" pitchFamily="34" charset="0"/>
              </a:rPr>
              <a:t>18</a:t>
            </a:r>
            <a:r>
              <a:rPr lang="en-US" sz="1400" dirty="0">
                <a:solidFill>
                  <a:srgbClr val="111111"/>
                </a:solidFill>
                <a:latin typeface="Arial" panose="020B0604020202020204" pitchFamily="34" charset="0"/>
                <a:cs typeface="Arial" panose="020B0604020202020204" pitchFamily="34" charset="0"/>
              </a:rPr>
              <a:t> months)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111111"/>
                </a:solidFill>
                <a:latin typeface="Arial" panose="020B0604020202020204" pitchFamily="34" charset="0"/>
                <a:cs typeface="Arial" panose="020B0604020202020204" pitchFamily="34" charset="0"/>
              </a:rPr>
              <a:t>	Shortest – COVID (</a:t>
            </a:r>
            <a:r>
              <a:rPr lang="en-US" sz="1400" b="1" dirty="0">
                <a:solidFill>
                  <a:srgbClr val="009CDE"/>
                </a:solidFill>
                <a:latin typeface="Arial" panose="020B0604020202020204" pitchFamily="34" charset="0"/>
                <a:cs typeface="Arial" panose="020B0604020202020204" pitchFamily="34" charset="0"/>
              </a:rPr>
              <a:t>2</a:t>
            </a:r>
            <a:r>
              <a:rPr lang="en-US" sz="1400" dirty="0">
                <a:solidFill>
                  <a:srgbClr val="111111"/>
                </a:solidFill>
                <a:latin typeface="Arial" panose="020B0604020202020204" pitchFamily="34" charset="0"/>
                <a:cs typeface="Arial" panose="020B0604020202020204" pitchFamily="34" charset="0"/>
              </a:rPr>
              <a:t> months)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solidFill>
                <a:srgbClr val="111111"/>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solidFill>
                  <a:srgbClr val="111111"/>
                </a:solidFill>
                <a:latin typeface="Arial" panose="020B0604020202020204" pitchFamily="34" charset="0"/>
                <a:cs typeface="Arial" panose="020B0604020202020204" pitchFamily="34" charset="0"/>
              </a:rPr>
              <a:t>Performance:</a:t>
            </a:r>
            <a:r>
              <a:rPr lang="en-US" sz="1400" dirty="0">
                <a:solidFill>
                  <a:srgbClr val="111111"/>
                </a:solidFill>
                <a:latin typeface="Arial" panose="020B0604020202020204" pitchFamily="34" charset="0"/>
                <a:cs typeface="Arial" panose="020B0604020202020204" pitchFamily="34" charset="0"/>
              </a:rPr>
              <a:t> </a:t>
            </a:r>
            <a:r>
              <a:rPr lang="en-US" sz="1400" b="1" dirty="0">
                <a:solidFill>
                  <a:srgbClr val="009CDE"/>
                </a:solidFill>
                <a:latin typeface="Arial" panose="020B0604020202020204" pitchFamily="34" charset="0"/>
                <a:cs typeface="Arial" panose="020B0604020202020204" pitchFamily="34" charset="0"/>
              </a:rPr>
              <a:t>-26%</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111111"/>
                </a:solidFill>
                <a:latin typeface="Arial" panose="020B0604020202020204" pitchFamily="34" charset="0"/>
                <a:cs typeface="Arial" panose="020B0604020202020204" pitchFamily="34" charset="0"/>
              </a:rPr>
              <a:t>	Average duration of Decline – </a:t>
            </a:r>
            <a:r>
              <a:rPr lang="en-US" sz="1400" b="1" dirty="0">
                <a:solidFill>
                  <a:srgbClr val="009CDE"/>
                </a:solidFill>
                <a:latin typeface="Arial" panose="020B0604020202020204" pitchFamily="34" charset="0"/>
                <a:cs typeface="Arial" panose="020B0604020202020204" pitchFamily="34" charset="0"/>
              </a:rPr>
              <a:t>5.5</a:t>
            </a:r>
            <a:r>
              <a:rPr lang="en-US" sz="1400" dirty="0">
                <a:solidFill>
                  <a:srgbClr val="111111"/>
                </a:solidFill>
                <a:latin typeface="Arial" panose="020B0604020202020204" pitchFamily="34" charset="0"/>
                <a:cs typeface="Arial" panose="020B0604020202020204" pitchFamily="34" charset="0"/>
              </a:rPr>
              <a:t> months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i="0" strike="noStrike" kern="1200" cap="none" spc="0" normalizeH="0" baseline="0" noProof="0" dirty="0">
              <a:ln>
                <a:noFill/>
              </a:ln>
              <a:solidFill>
                <a:srgbClr val="11111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63520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FBF2D-A622-041F-352B-E89C825F6902}"/>
              </a:ext>
            </a:extLst>
          </p:cNvPr>
          <p:cNvSpPr>
            <a:spLocks noGrp="1"/>
          </p:cNvSpPr>
          <p:nvPr>
            <p:ph type="title"/>
          </p:nvPr>
        </p:nvSpPr>
        <p:spPr/>
        <p:txBody>
          <a:bodyPr/>
          <a:lstStyle/>
          <a:p>
            <a:r>
              <a:rPr lang="en-US" dirty="0"/>
              <a:t>This Too Shall Pass</a:t>
            </a:r>
          </a:p>
        </p:txBody>
      </p:sp>
      <p:sp>
        <p:nvSpPr>
          <p:cNvPr id="4" name="Footer Placeholder 3">
            <a:extLst>
              <a:ext uri="{FF2B5EF4-FFF2-40B4-BE49-F238E27FC236}">
                <a16:creationId xmlns:a16="http://schemas.microsoft.com/office/drawing/2014/main" id="{C7148812-B16F-17E8-D007-B6E044B3FB54}"/>
              </a:ext>
            </a:extLst>
          </p:cNvPr>
          <p:cNvSpPr>
            <a:spLocks noGrp="1"/>
          </p:cNvSpPr>
          <p:nvPr>
            <p:ph type="ftr" sz="quarter" idx="3"/>
          </p:nvPr>
        </p:nvSpPr>
        <p:spPr/>
        <p:txBody>
          <a:bodyPr vert="horz" lIns="91440" tIns="45720" rIns="91440" bIns="45720" rtlCol="0" anchor="ctr"/>
          <a:lstStyle/>
          <a:p>
            <a:r>
              <a:rPr lang="en-US" dirty="0">
                <a:solidFill>
                  <a:srgbClr val="FF0000"/>
                </a:solidFill>
              </a:rPr>
              <a:t>www.FiducientAdvisors.com</a:t>
            </a:r>
          </a:p>
        </p:txBody>
      </p:sp>
      <p:sp>
        <p:nvSpPr>
          <p:cNvPr id="5" name="Slide Number Placeholder 4">
            <a:extLst>
              <a:ext uri="{FF2B5EF4-FFF2-40B4-BE49-F238E27FC236}">
                <a16:creationId xmlns:a16="http://schemas.microsoft.com/office/drawing/2014/main" id="{B143614E-21B8-7F77-7F1C-9B68089D6262}"/>
              </a:ext>
            </a:extLst>
          </p:cNvPr>
          <p:cNvSpPr>
            <a:spLocks noGrp="1"/>
          </p:cNvSpPr>
          <p:nvPr>
            <p:ph type="sldNum" sz="quarter" idx="4"/>
          </p:nvPr>
        </p:nvSpPr>
        <p:spPr/>
        <p:txBody>
          <a:bodyPr/>
          <a:lstStyle/>
          <a:p>
            <a:fld id="{E57A0B7C-FA6A-BC42-8139-60285044CFD9}" type="slidenum">
              <a:rPr lang="en-US" smtClean="0"/>
              <a:pPr/>
              <a:t>12</a:t>
            </a:fld>
            <a:endParaRPr lang="en-US" dirty="0"/>
          </a:p>
        </p:txBody>
      </p:sp>
      <p:sp>
        <p:nvSpPr>
          <p:cNvPr id="6" name="Title 1">
            <a:extLst>
              <a:ext uri="{FF2B5EF4-FFF2-40B4-BE49-F238E27FC236}">
                <a16:creationId xmlns:a16="http://schemas.microsoft.com/office/drawing/2014/main" id="{962ADB82-98CF-4BDF-6600-158A5F00CBAA}"/>
              </a:ext>
            </a:extLst>
          </p:cNvPr>
          <p:cNvSpPr txBox="1">
            <a:spLocks/>
          </p:cNvSpPr>
          <p:nvPr/>
        </p:nvSpPr>
        <p:spPr>
          <a:xfrm>
            <a:off x="311413" y="1027908"/>
            <a:ext cx="7886700" cy="35910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2000" kern="1200">
                <a:solidFill>
                  <a:srgbClr val="152B53"/>
                </a:solidFill>
                <a:latin typeface="Georgia" panose="02040502050405020303" pitchFamily="18" charset="0"/>
                <a:ea typeface="+mj-ea"/>
                <a:cs typeface="+mj-cs"/>
              </a:defRPr>
            </a:lvl1pPr>
          </a:lstStyle>
          <a:p>
            <a:r>
              <a:rPr lang="en-US" sz="1200" b="1" dirty="0"/>
              <a:t>Stocks, Bonds, and Inflation: Monthly Returns since 1926</a:t>
            </a:r>
          </a:p>
        </p:txBody>
      </p:sp>
      <p:graphicFrame>
        <p:nvGraphicFramePr>
          <p:cNvPr id="7" name="Chart 6">
            <a:extLst>
              <a:ext uri="{FF2B5EF4-FFF2-40B4-BE49-F238E27FC236}">
                <a16:creationId xmlns:a16="http://schemas.microsoft.com/office/drawing/2014/main" id="{9351F828-1027-8727-A6B6-7B1757ABAF63}"/>
              </a:ext>
            </a:extLst>
          </p:cNvPr>
          <p:cNvGraphicFramePr>
            <a:graphicFrameLocks/>
          </p:cNvGraphicFramePr>
          <p:nvPr>
            <p:extLst>
              <p:ext uri="{D42A27DB-BD31-4B8C-83A1-F6EECF244321}">
                <p14:modId xmlns:p14="http://schemas.microsoft.com/office/powerpoint/2010/main" val="2125220656"/>
              </p:ext>
            </p:extLst>
          </p:nvPr>
        </p:nvGraphicFramePr>
        <p:xfrm>
          <a:off x="228600" y="1207460"/>
          <a:ext cx="8686800" cy="54864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AC2A6726-DC98-0D83-534F-C39CB26D9519}"/>
              </a:ext>
            </a:extLst>
          </p:cNvPr>
          <p:cNvSpPr txBox="1"/>
          <p:nvPr/>
        </p:nvSpPr>
        <p:spPr>
          <a:xfrm>
            <a:off x="1584960" y="6546011"/>
            <a:ext cx="7280367" cy="338554"/>
          </a:xfrm>
          <a:prstGeom prst="rect">
            <a:avLst/>
          </a:prstGeom>
          <a:noFill/>
        </p:spPr>
        <p:txBody>
          <a:bodyPr wrap="square">
            <a:spAutoFit/>
          </a:bodyPr>
          <a:lstStyle/>
          <a:p>
            <a:r>
              <a:rPr lang="en-US" sz="800" i="1" dirty="0">
                <a:solidFill>
                  <a:schemeClr val="tx2"/>
                </a:solidFill>
                <a:latin typeface="Arial" panose="020B0604020202020204" pitchFamily="34" charset="0"/>
                <a:cs typeface="Arial" panose="020B0604020202020204" pitchFamily="34" charset="0"/>
              </a:rPr>
              <a:t>See disclosures for list of indices representing each asset class. Past performance does not indicate future performance and there is a possibility of a loss. Indices cannot be invested in directly.</a:t>
            </a:r>
          </a:p>
        </p:txBody>
      </p:sp>
    </p:spTree>
    <p:extLst>
      <p:ext uri="{BB962C8B-B14F-4D97-AF65-F5344CB8AC3E}">
        <p14:creationId xmlns:p14="http://schemas.microsoft.com/office/powerpoint/2010/main" val="28805621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87BFDE07-54CA-D4E7-C3DB-D94D78978AEA}"/>
              </a:ext>
            </a:extLst>
          </p:cNvPr>
          <p:cNvGraphicFramePr>
            <a:graphicFrameLocks/>
          </p:cNvGraphicFramePr>
          <p:nvPr>
            <p:extLst>
              <p:ext uri="{D42A27DB-BD31-4B8C-83A1-F6EECF244321}">
                <p14:modId xmlns:p14="http://schemas.microsoft.com/office/powerpoint/2010/main" val="2693303661"/>
              </p:ext>
            </p:extLst>
          </p:nvPr>
        </p:nvGraphicFramePr>
        <p:xfrm>
          <a:off x="228600" y="1152404"/>
          <a:ext cx="8686800" cy="54864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0033DD63-C9EF-E89D-D945-83302C3163F0}"/>
              </a:ext>
            </a:extLst>
          </p:cNvPr>
          <p:cNvSpPr>
            <a:spLocks noGrp="1"/>
          </p:cNvSpPr>
          <p:nvPr>
            <p:ph type="title"/>
          </p:nvPr>
        </p:nvSpPr>
        <p:spPr/>
        <p:txBody>
          <a:bodyPr/>
          <a:lstStyle/>
          <a:p>
            <a:r>
              <a:rPr lang="en-US" dirty="0"/>
              <a:t>Dangers of Timing the Market</a:t>
            </a:r>
          </a:p>
        </p:txBody>
      </p:sp>
      <p:sp>
        <p:nvSpPr>
          <p:cNvPr id="4" name="Footer Placeholder 3">
            <a:extLst>
              <a:ext uri="{FF2B5EF4-FFF2-40B4-BE49-F238E27FC236}">
                <a16:creationId xmlns:a16="http://schemas.microsoft.com/office/drawing/2014/main" id="{D5C7B41D-0AC0-DE84-CABD-E0000506CF4F}"/>
              </a:ext>
            </a:extLst>
          </p:cNvPr>
          <p:cNvSpPr>
            <a:spLocks noGrp="1"/>
          </p:cNvSpPr>
          <p:nvPr>
            <p:ph type="ftr" sz="quarter" idx="3"/>
          </p:nvPr>
        </p:nvSpPr>
        <p:spPr/>
        <p:txBody>
          <a:bodyPr vert="horz" lIns="91440" tIns="45720" rIns="91440" bIns="45720" rtlCol="0" anchor="ctr"/>
          <a:lstStyle/>
          <a:p>
            <a:r>
              <a:rPr lang="en-US" dirty="0">
                <a:solidFill>
                  <a:srgbClr val="FF0000"/>
                </a:solidFill>
              </a:rPr>
              <a:t>www.FiducientAdvisors.com</a:t>
            </a:r>
          </a:p>
        </p:txBody>
      </p:sp>
      <p:sp>
        <p:nvSpPr>
          <p:cNvPr id="5" name="Slide Number Placeholder 4">
            <a:extLst>
              <a:ext uri="{FF2B5EF4-FFF2-40B4-BE49-F238E27FC236}">
                <a16:creationId xmlns:a16="http://schemas.microsoft.com/office/drawing/2014/main" id="{EEAFC48F-A4F3-D788-E000-729822AE266A}"/>
              </a:ext>
            </a:extLst>
          </p:cNvPr>
          <p:cNvSpPr>
            <a:spLocks noGrp="1"/>
          </p:cNvSpPr>
          <p:nvPr>
            <p:ph type="sldNum" sz="quarter" idx="4"/>
          </p:nvPr>
        </p:nvSpPr>
        <p:spPr/>
        <p:txBody>
          <a:bodyPr/>
          <a:lstStyle/>
          <a:p>
            <a:fld id="{E57A0B7C-FA6A-BC42-8139-60285044CFD9}" type="slidenum">
              <a:rPr lang="en-US" smtClean="0"/>
              <a:pPr/>
              <a:t>13</a:t>
            </a:fld>
            <a:endParaRPr lang="en-US" dirty="0"/>
          </a:p>
        </p:txBody>
      </p:sp>
      <p:sp>
        <p:nvSpPr>
          <p:cNvPr id="7" name="Title 1">
            <a:extLst>
              <a:ext uri="{FF2B5EF4-FFF2-40B4-BE49-F238E27FC236}">
                <a16:creationId xmlns:a16="http://schemas.microsoft.com/office/drawing/2014/main" id="{15260E78-3B43-AF30-E9F1-FB0C334CF31D}"/>
              </a:ext>
            </a:extLst>
          </p:cNvPr>
          <p:cNvSpPr txBox="1">
            <a:spLocks/>
          </p:cNvSpPr>
          <p:nvPr/>
        </p:nvSpPr>
        <p:spPr>
          <a:xfrm>
            <a:off x="311413" y="1018583"/>
            <a:ext cx="7886700" cy="35910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2000" kern="1200">
                <a:solidFill>
                  <a:srgbClr val="152B53"/>
                </a:solidFill>
                <a:latin typeface="Georgia" panose="02040502050405020303" pitchFamily="18" charset="0"/>
                <a:ea typeface="+mj-ea"/>
                <a:cs typeface="+mj-cs"/>
              </a:defRPr>
            </a:lvl1pPr>
          </a:lstStyle>
          <a:p>
            <a:r>
              <a:rPr lang="en-US" sz="1400" b="1" dirty="0"/>
              <a:t>Missing the Best Days in the Market, Growth of $10,000 from 1988 - 2024</a:t>
            </a:r>
          </a:p>
        </p:txBody>
      </p:sp>
      <p:sp>
        <p:nvSpPr>
          <p:cNvPr id="6" name="TextBox 5">
            <a:extLst>
              <a:ext uri="{FF2B5EF4-FFF2-40B4-BE49-F238E27FC236}">
                <a16:creationId xmlns:a16="http://schemas.microsoft.com/office/drawing/2014/main" id="{F52E9939-F5CE-9DCC-1952-97F8E8E07443}"/>
              </a:ext>
            </a:extLst>
          </p:cNvPr>
          <p:cNvSpPr txBox="1"/>
          <p:nvPr/>
        </p:nvSpPr>
        <p:spPr>
          <a:xfrm>
            <a:off x="1584960" y="6535253"/>
            <a:ext cx="7280367" cy="338554"/>
          </a:xfrm>
          <a:prstGeom prst="rect">
            <a:avLst/>
          </a:prstGeom>
          <a:noFill/>
        </p:spPr>
        <p:txBody>
          <a:bodyPr wrap="square">
            <a:spAutoFit/>
          </a:bodyPr>
          <a:lstStyle/>
          <a:p>
            <a:r>
              <a:rPr lang="en-US" sz="800" i="1" dirty="0">
                <a:solidFill>
                  <a:schemeClr val="tx2"/>
                </a:solidFill>
                <a:latin typeface="Arial" panose="020B0604020202020204" pitchFamily="34" charset="0"/>
                <a:cs typeface="Arial" panose="020B0604020202020204" pitchFamily="34" charset="0"/>
              </a:rPr>
              <a:t>See disclosures for list of indices representing each asset class. Past performance does not indicate future performance and there is a possibility of a loss. Indices cannot be invested in directly.</a:t>
            </a:r>
          </a:p>
        </p:txBody>
      </p:sp>
      <p:sp>
        <p:nvSpPr>
          <p:cNvPr id="9" name="TextBox 8">
            <a:extLst>
              <a:ext uri="{FF2B5EF4-FFF2-40B4-BE49-F238E27FC236}">
                <a16:creationId xmlns:a16="http://schemas.microsoft.com/office/drawing/2014/main" id="{B96029FC-BF1D-DF8E-0CAD-19C7646EAA78}"/>
              </a:ext>
            </a:extLst>
          </p:cNvPr>
          <p:cNvSpPr txBox="1"/>
          <p:nvPr/>
        </p:nvSpPr>
        <p:spPr>
          <a:xfrm>
            <a:off x="-32274" y="3487639"/>
            <a:ext cx="968189" cy="369332"/>
          </a:xfrm>
          <a:prstGeom prst="rect">
            <a:avLst/>
          </a:prstGeom>
          <a:noFill/>
        </p:spPr>
        <p:txBody>
          <a:bodyPr wrap="square" rtlCol="0">
            <a:spAutoFit/>
          </a:bodyPr>
          <a:lstStyle/>
          <a:p>
            <a:pPr algn="r"/>
            <a:r>
              <a:rPr lang="en-US" sz="900" dirty="0">
                <a:latin typeface="Arial" panose="020B0604020202020204" pitchFamily="34" charset="0"/>
                <a:cs typeface="Arial" panose="020B0604020202020204" pitchFamily="34" charset="0"/>
              </a:rPr>
              <a:t>Ending Value:</a:t>
            </a:r>
          </a:p>
          <a:p>
            <a:pPr algn="r"/>
            <a:r>
              <a:rPr lang="en-US" sz="900" dirty="0">
                <a:latin typeface="Arial" panose="020B0604020202020204" pitchFamily="34" charset="0"/>
                <a:cs typeface="Arial" panose="020B0604020202020204" pitchFamily="34" charset="0"/>
              </a:rPr>
              <a:t>Annual Return:</a:t>
            </a:r>
          </a:p>
        </p:txBody>
      </p:sp>
    </p:spTree>
    <p:extLst>
      <p:ext uri="{BB962C8B-B14F-4D97-AF65-F5344CB8AC3E}">
        <p14:creationId xmlns:p14="http://schemas.microsoft.com/office/powerpoint/2010/main" val="8999786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342F4-729A-098F-12BA-1BA957B65A3C}"/>
              </a:ext>
            </a:extLst>
          </p:cNvPr>
          <p:cNvSpPr>
            <a:spLocks noGrp="1"/>
          </p:cNvSpPr>
          <p:nvPr>
            <p:ph type="title"/>
          </p:nvPr>
        </p:nvSpPr>
        <p:spPr/>
        <p:txBody>
          <a:bodyPr/>
          <a:lstStyle/>
          <a:p>
            <a:r>
              <a:rPr lang="en-US" dirty="0"/>
              <a:t>Emotions Often a False Indicator of Opportunity</a:t>
            </a:r>
          </a:p>
        </p:txBody>
      </p:sp>
      <p:sp>
        <p:nvSpPr>
          <p:cNvPr id="4" name="Footer Placeholder 3">
            <a:extLst>
              <a:ext uri="{FF2B5EF4-FFF2-40B4-BE49-F238E27FC236}">
                <a16:creationId xmlns:a16="http://schemas.microsoft.com/office/drawing/2014/main" id="{61B263AC-9572-5A9E-075A-19579C77A2CE}"/>
              </a:ext>
            </a:extLst>
          </p:cNvPr>
          <p:cNvSpPr>
            <a:spLocks noGrp="1"/>
          </p:cNvSpPr>
          <p:nvPr>
            <p:ph type="ftr" sz="quarter" idx="3"/>
          </p:nvPr>
        </p:nvSpPr>
        <p:spPr/>
        <p:txBody>
          <a:bodyPr vert="horz" lIns="91440" tIns="45720" rIns="91440" bIns="45720" rtlCol="0" anchor="ctr"/>
          <a:lstStyle/>
          <a:p>
            <a:r>
              <a:rPr lang="en-US" dirty="0">
                <a:solidFill>
                  <a:srgbClr val="FF0000"/>
                </a:solidFill>
              </a:rPr>
              <a:t>www.FiducientAdvisors.com</a:t>
            </a:r>
          </a:p>
        </p:txBody>
      </p:sp>
      <p:sp>
        <p:nvSpPr>
          <p:cNvPr id="5" name="Slide Number Placeholder 4">
            <a:extLst>
              <a:ext uri="{FF2B5EF4-FFF2-40B4-BE49-F238E27FC236}">
                <a16:creationId xmlns:a16="http://schemas.microsoft.com/office/drawing/2014/main" id="{D47FFFD5-0CE5-3B9D-7B59-03116CC1D1BE}"/>
              </a:ext>
            </a:extLst>
          </p:cNvPr>
          <p:cNvSpPr>
            <a:spLocks noGrp="1"/>
          </p:cNvSpPr>
          <p:nvPr>
            <p:ph type="sldNum" sz="quarter" idx="4"/>
          </p:nvPr>
        </p:nvSpPr>
        <p:spPr/>
        <p:txBody>
          <a:bodyPr/>
          <a:lstStyle/>
          <a:p>
            <a:fld id="{E57A0B7C-FA6A-BC42-8139-60285044CFD9}" type="slidenum">
              <a:rPr lang="en-US" smtClean="0"/>
              <a:pPr/>
              <a:t>14</a:t>
            </a:fld>
            <a:endParaRPr lang="en-US" dirty="0"/>
          </a:p>
        </p:txBody>
      </p:sp>
      <p:sp>
        <p:nvSpPr>
          <p:cNvPr id="7" name="Title 1">
            <a:extLst>
              <a:ext uri="{FF2B5EF4-FFF2-40B4-BE49-F238E27FC236}">
                <a16:creationId xmlns:a16="http://schemas.microsoft.com/office/drawing/2014/main" id="{47A5F3C5-D2E4-19E9-3A88-3864FCED2A61}"/>
              </a:ext>
            </a:extLst>
          </p:cNvPr>
          <p:cNvSpPr txBox="1">
            <a:spLocks/>
          </p:cNvSpPr>
          <p:nvPr/>
        </p:nvSpPr>
        <p:spPr>
          <a:xfrm>
            <a:off x="311413" y="1027908"/>
            <a:ext cx="7886700" cy="35910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2000" kern="1200">
                <a:solidFill>
                  <a:srgbClr val="152B53"/>
                </a:solidFill>
                <a:latin typeface="Georgia" panose="02040502050405020303" pitchFamily="18" charset="0"/>
                <a:ea typeface="+mj-ea"/>
                <a:cs typeface="+mj-cs"/>
              </a:defRPr>
            </a:lvl1pPr>
          </a:lstStyle>
          <a:p>
            <a:r>
              <a:rPr lang="en-US" sz="1200" b="1" dirty="0"/>
              <a:t>Consumer Sentiment and Subsequent 12-month S&amp;P 500 Returns</a:t>
            </a:r>
          </a:p>
        </p:txBody>
      </p:sp>
      <p:graphicFrame>
        <p:nvGraphicFramePr>
          <p:cNvPr id="9" name="Chart 8">
            <a:extLst>
              <a:ext uri="{FF2B5EF4-FFF2-40B4-BE49-F238E27FC236}">
                <a16:creationId xmlns:a16="http://schemas.microsoft.com/office/drawing/2014/main" id="{5FE04F4E-44EE-4508-AEB5-85A6F6427E71}"/>
              </a:ext>
            </a:extLst>
          </p:cNvPr>
          <p:cNvGraphicFramePr>
            <a:graphicFrameLocks/>
          </p:cNvGraphicFramePr>
          <p:nvPr>
            <p:extLst>
              <p:ext uri="{D42A27DB-BD31-4B8C-83A1-F6EECF244321}">
                <p14:modId xmlns:p14="http://schemas.microsoft.com/office/powerpoint/2010/main" val="203661405"/>
              </p:ext>
            </p:extLst>
          </p:nvPr>
        </p:nvGraphicFramePr>
        <p:xfrm>
          <a:off x="228600" y="1249226"/>
          <a:ext cx="8686800" cy="54864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15265DF0-EDDA-CBD9-15FA-8785CC94C951}"/>
              </a:ext>
            </a:extLst>
          </p:cNvPr>
          <p:cNvSpPr txBox="1"/>
          <p:nvPr/>
        </p:nvSpPr>
        <p:spPr>
          <a:xfrm>
            <a:off x="1584960" y="6535253"/>
            <a:ext cx="7280367" cy="338554"/>
          </a:xfrm>
          <a:prstGeom prst="rect">
            <a:avLst/>
          </a:prstGeom>
          <a:noFill/>
        </p:spPr>
        <p:txBody>
          <a:bodyPr wrap="square">
            <a:spAutoFit/>
          </a:bodyPr>
          <a:lstStyle/>
          <a:p>
            <a:r>
              <a:rPr lang="en-US" sz="800" i="1" dirty="0">
                <a:solidFill>
                  <a:schemeClr val="tx2"/>
                </a:solidFill>
                <a:latin typeface="Arial" panose="020B0604020202020204" pitchFamily="34" charset="0"/>
                <a:cs typeface="Arial" panose="020B0604020202020204" pitchFamily="34" charset="0"/>
              </a:rPr>
              <a:t>See disclosures for list of indices representing each asset class. Past performance does not indicate future performance and there is a possibility of a loss. Indices cannot be invested in directly.</a:t>
            </a:r>
          </a:p>
        </p:txBody>
      </p:sp>
    </p:spTree>
    <p:extLst>
      <p:ext uri="{BB962C8B-B14F-4D97-AF65-F5344CB8AC3E}">
        <p14:creationId xmlns:p14="http://schemas.microsoft.com/office/powerpoint/2010/main" val="3603708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A4D41-F985-CB42-8062-D1912724C41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4541E86-9A52-F39B-ED53-2D34F19825B9}"/>
              </a:ext>
            </a:extLst>
          </p:cNvPr>
          <p:cNvPicPr>
            <a:picLocks noChangeAspect="1"/>
          </p:cNvPicPr>
          <p:nvPr/>
        </p:nvPicPr>
        <p:blipFill>
          <a:blip r:embed="rId3"/>
          <a:stretch>
            <a:fillRect/>
          </a:stretch>
        </p:blipFill>
        <p:spPr>
          <a:xfrm>
            <a:off x="228600" y="1151173"/>
            <a:ext cx="8686800" cy="5384690"/>
          </a:xfrm>
          <a:prstGeom prst="rect">
            <a:avLst/>
          </a:prstGeom>
        </p:spPr>
      </p:pic>
      <p:sp>
        <p:nvSpPr>
          <p:cNvPr id="2" name="Title 1">
            <a:extLst>
              <a:ext uri="{FF2B5EF4-FFF2-40B4-BE49-F238E27FC236}">
                <a16:creationId xmlns:a16="http://schemas.microsoft.com/office/drawing/2014/main" id="{D363F65B-628D-9E5E-8F80-BD4612FDD973}"/>
              </a:ext>
            </a:extLst>
          </p:cNvPr>
          <p:cNvSpPr>
            <a:spLocks noGrp="1"/>
          </p:cNvSpPr>
          <p:nvPr>
            <p:ph type="title"/>
          </p:nvPr>
        </p:nvSpPr>
        <p:spPr>
          <a:xfrm>
            <a:off x="311412" y="365126"/>
            <a:ext cx="8195589" cy="1325563"/>
          </a:xfrm>
        </p:spPr>
        <p:txBody>
          <a:bodyPr/>
          <a:lstStyle/>
          <a:p>
            <a:r>
              <a:rPr lang="en-US" dirty="0"/>
              <a:t>Corrections Are Points </a:t>
            </a:r>
            <a:r>
              <a:rPr lang="en-US" u="sng" dirty="0"/>
              <a:t>IN</a:t>
            </a:r>
            <a:r>
              <a:rPr lang="en-US" dirty="0"/>
              <a:t> Time, Wealth Creation Happens </a:t>
            </a:r>
            <a:r>
              <a:rPr lang="en-US" u="sng" dirty="0"/>
              <a:t>OVER</a:t>
            </a:r>
            <a:r>
              <a:rPr lang="en-US" dirty="0"/>
              <a:t> Time</a:t>
            </a:r>
          </a:p>
        </p:txBody>
      </p:sp>
      <p:sp>
        <p:nvSpPr>
          <p:cNvPr id="4" name="Footer Placeholder 3">
            <a:extLst>
              <a:ext uri="{FF2B5EF4-FFF2-40B4-BE49-F238E27FC236}">
                <a16:creationId xmlns:a16="http://schemas.microsoft.com/office/drawing/2014/main" id="{E44F12E0-CFEB-C773-1E9C-76795C3FAA40}"/>
              </a:ext>
            </a:extLst>
          </p:cNvPr>
          <p:cNvSpPr>
            <a:spLocks noGrp="1"/>
          </p:cNvSpPr>
          <p:nvPr>
            <p:ph type="ftr" sz="quarter" idx="3"/>
          </p:nvPr>
        </p:nvSpPr>
        <p:spPr/>
        <p:txBody>
          <a:bodyPr vert="horz" lIns="91440" tIns="45720" rIns="91440" bIns="45720" rtlCol="0" anchor="ctr"/>
          <a:lstStyle/>
          <a:p>
            <a:r>
              <a:rPr lang="en-US" dirty="0">
                <a:solidFill>
                  <a:srgbClr val="FF0000"/>
                </a:solidFill>
              </a:rPr>
              <a:t>www.FiducientAdvisors.com</a:t>
            </a:r>
          </a:p>
        </p:txBody>
      </p:sp>
      <p:sp>
        <p:nvSpPr>
          <p:cNvPr id="5" name="Slide Number Placeholder 4">
            <a:extLst>
              <a:ext uri="{FF2B5EF4-FFF2-40B4-BE49-F238E27FC236}">
                <a16:creationId xmlns:a16="http://schemas.microsoft.com/office/drawing/2014/main" id="{BC3F9FA3-0D8A-5701-7F83-F1BC972F5BD7}"/>
              </a:ext>
            </a:extLst>
          </p:cNvPr>
          <p:cNvSpPr>
            <a:spLocks noGrp="1"/>
          </p:cNvSpPr>
          <p:nvPr>
            <p:ph type="sldNum" sz="quarter" idx="4"/>
          </p:nvPr>
        </p:nvSpPr>
        <p:spPr/>
        <p:txBody>
          <a:bodyPr/>
          <a:lstStyle/>
          <a:p>
            <a:fld id="{E57A0B7C-FA6A-BC42-8139-60285044CFD9}" type="slidenum">
              <a:rPr lang="en-US" smtClean="0"/>
              <a:pPr/>
              <a:t>15</a:t>
            </a:fld>
            <a:endParaRPr lang="en-US" dirty="0"/>
          </a:p>
        </p:txBody>
      </p:sp>
      <p:sp>
        <p:nvSpPr>
          <p:cNvPr id="9" name="Title 1">
            <a:extLst>
              <a:ext uri="{FF2B5EF4-FFF2-40B4-BE49-F238E27FC236}">
                <a16:creationId xmlns:a16="http://schemas.microsoft.com/office/drawing/2014/main" id="{E37332BF-1590-5042-7D08-F9EA954B2DF7}"/>
              </a:ext>
            </a:extLst>
          </p:cNvPr>
          <p:cNvSpPr txBox="1">
            <a:spLocks/>
          </p:cNvSpPr>
          <p:nvPr/>
        </p:nvSpPr>
        <p:spPr>
          <a:xfrm>
            <a:off x="311413" y="1018583"/>
            <a:ext cx="7886700" cy="359104"/>
          </a:xfrm>
          <a:prstGeom prst="rect">
            <a:avLst/>
          </a:prstGeom>
        </p:spPr>
        <p:txBody>
          <a:bodyPr vert="horz" lIns="91440" tIns="45720" rIns="91440" bIns="45720" rtlCol="0" anchor="t" anchorCtr="0">
            <a:normAutofit fontScale="92500"/>
          </a:bodyPr>
          <a:lstStyle>
            <a:lvl1pPr algn="l" defTabSz="914400" rtl="0" eaLnBrk="1" latinLnBrk="0" hangingPunct="1">
              <a:lnSpc>
                <a:spcPct val="90000"/>
              </a:lnSpc>
              <a:spcBef>
                <a:spcPct val="0"/>
              </a:spcBef>
              <a:buNone/>
              <a:defRPr sz="2000" kern="1200">
                <a:solidFill>
                  <a:srgbClr val="152B53"/>
                </a:solidFill>
                <a:latin typeface="Georgia" panose="02040502050405020303" pitchFamily="18" charset="0"/>
                <a:ea typeface="+mj-ea"/>
                <a:cs typeface="+mj-cs"/>
              </a:defRPr>
            </a:lvl1pPr>
          </a:lstStyle>
          <a:p>
            <a:r>
              <a:rPr lang="en-US" sz="1400" b="1" dirty="0"/>
              <a:t>Cumulative Return of S&amp;P 500 in Up Markets vs Cumulative Drawdowns in Bear Markets</a:t>
            </a:r>
          </a:p>
        </p:txBody>
      </p:sp>
      <p:sp>
        <p:nvSpPr>
          <p:cNvPr id="6" name="TextBox 1">
            <a:extLst>
              <a:ext uri="{FF2B5EF4-FFF2-40B4-BE49-F238E27FC236}">
                <a16:creationId xmlns:a16="http://schemas.microsoft.com/office/drawing/2014/main" id="{6129BA29-6A9B-AA5A-7131-949FFE71A9D2}"/>
              </a:ext>
            </a:extLst>
          </p:cNvPr>
          <p:cNvSpPr txBox="1"/>
          <p:nvPr/>
        </p:nvSpPr>
        <p:spPr>
          <a:xfrm>
            <a:off x="311412" y="6458474"/>
            <a:ext cx="7220214" cy="154779"/>
          </a:xfrm>
          <a:prstGeom prst="rect">
            <a:avLst/>
          </a:prstGeom>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Sources: Morningstar</a:t>
            </a:r>
            <a:r>
              <a:rPr lang="en-US" sz="800" i="1" dirty="0">
                <a:solidFill>
                  <a:srgbClr val="000000"/>
                </a:solidFill>
                <a:latin typeface="Arial" panose="020B0604020202020204" pitchFamily="34" charset="0"/>
                <a:cs typeface="Arial" panose="020B0604020202020204" pitchFamily="34" charset="0"/>
              </a:rPr>
              <a:t>. As of </a:t>
            </a:r>
            <a:r>
              <a:rPr kumimoji="0" lang="en-US"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December 31, 2024. S&amp;P 500 returns are price returns.</a:t>
            </a:r>
          </a:p>
        </p:txBody>
      </p:sp>
    </p:spTree>
    <p:extLst>
      <p:ext uri="{BB962C8B-B14F-4D97-AF65-F5344CB8AC3E}">
        <p14:creationId xmlns:p14="http://schemas.microsoft.com/office/powerpoint/2010/main" val="1296704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B04EE-C476-42AE-BABE-92F630638A99}"/>
              </a:ext>
            </a:extLst>
          </p:cNvPr>
          <p:cNvSpPr>
            <a:spLocks noGrp="1"/>
          </p:cNvSpPr>
          <p:nvPr>
            <p:ph type="title"/>
          </p:nvPr>
        </p:nvSpPr>
        <p:spPr/>
        <p:txBody>
          <a:bodyPr/>
          <a:lstStyle/>
          <a:p>
            <a:r>
              <a:rPr lang="en-US" dirty="0"/>
              <a:t>Disclosures</a:t>
            </a:r>
          </a:p>
        </p:txBody>
      </p:sp>
      <p:sp>
        <p:nvSpPr>
          <p:cNvPr id="4" name="Footer Placeholder 3">
            <a:extLst>
              <a:ext uri="{FF2B5EF4-FFF2-40B4-BE49-F238E27FC236}">
                <a16:creationId xmlns:a16="http://schemas.microsoft.com/office/drawing/2014/main" id="{06E64C93-FF3A-4547-B74B-B44CC1EC9BEE}"/>
              </a:ext>
            </a:extLst>
          </p:cNvPr>
          <p:cNvSpPr>
            <a:spLocks noGrp="1"/>
          </p:cNvSpPr>
          <p:nvPr>
            <p:ph type="ftr" sz="quarter" idx="3"/>
          </p:nvPr>
        </p:nvSpPr>
        <p:spPr/>
        <p:txBody>
          <a:bodyPr vert="horz" lIns="91440" tIns="45720" rIns="91440" bIns="45720" rtlCol="0" anchor="ctr"/>
          <a:lstStyle/>
          <a:p>
            <a:r>
              <a:rPr lang="en-US" dirty="0">
                <a:solidFill>
                  <a:srgbClr val="FF0000"/>
                </a:solidFill>
              </a:rPr>
              <a:t>www.FiducientAdvisors.com</a:t>
            </a:r>
          </a:p>
        </p:txBody>
      </p:sp>
      <p:sp>
        <p:nvSpPr>
          <p:cNvPr id="5" name="Slide Number Placeholder 4">
            <a:extLst>
              <a:ext uri="{FF2B5EF4-FFF2-40B4-BE49-F238E27FC236}">
                <a16:creationId xmlns:a16="http://schemas.microsoft.com/office/drawing/2014/main" id="{62EFFE8C-222B-4D50-9B8C-4E9A65D80070}"/>
              </a:ext>
            </a:extLst>
          </p:cNvPr>
          <p:cNvSpPr>
            <a:spLocks noGrp="1"/>
          </p:cNvSpPr>
          <p:nvPr>
            <p:ph type="sldNum" sz="quarter" idx="4"/>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E57A0B7C-FA6A-BC42-8139-60285044CFD9}" type="slidenum">
              <a:rPr kumimoji="0" lang="en-US" sz="900" b="0" i="0" u="none" strike="noStrike" kern="1200" cap="none" spc="0" normalizeH="0" baseline="0" noProof="0" smtClean="0">
                <a:ln>
                  <a:noFill/>
                </a:ln>
                <a:solidFill>
                  <a:srgbClr val="152B53"/>
                </a:solidFill>
                <a:effectLst/>
                <a:uLnTx/>
                <a:uFillTx/>
                <a:latin typeface="Arial" panose="020B060402020202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16</a:t>
            </a:fld>
            <a:endParaRPr kumimoji="0" lang="en-US" sz="900" b="0" i="0" u="none" strike="noStrike" kern="1200" cap="none" spc="0" normalizeH="0" baseline="0" noProof="0" dirty="0">
              <a:ln>
                <a:noFill/>
              </a:ln>
              <a:solidFill>
                <a:srgbClr val="152B53"/>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id="{02CADE18-571D-426B-A262-10C8F47E2556}"/>
              </a:ext>
            </a:extLst>
          </p:cNvPr>
          <p:cNvSpPr/>
          <p:nvPr/>
        </p:nvSpPr>
        <p:spPr>
          <a:xfrm>
            <a:off x="96823" y="954023"/>
            <a:ext cx="8950355" cy="2185214"/>
          </a:xfrm>
          <a:prstGeom prst="rect">
            <a:avLst/>
          </a:prstGeom>
        </p:spPr>
        <p:txBody>
          <a:bodyPr wrap="square" lIns="91440" tIns="45720" rIns="91440" bIns="45720" anchor="t">
            <a:spAutoFit/>
          </a:bodyPr>
          <a:lstStyle/>
          <a:p>
            <a:pPr marL="0" marR="0" lvl="0" indent="0" algn="l" defTabSz="806867"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 charset="-128"/>
                <a:cs typeface="Arial" panose="020B0604020202020204" pitchFamily="34" charset="0"/>
              </a:rPr>
              <a:t>This report is intended for the exclusive use of clients or prospective clients (the “recipient”) of Fiducient Advisors and the information contained herein is confidential and the dissemination or distribution to any other person without the prior approval of Fiducient Advisors is strictly prohibited. Information has been obtained from sources believed to be reliable, though not independently verified. Any forecasts are hypothetical and represent future expectations and not actual return volatilities and correlations will differ from forecasts. This report does not represent a specific investment recommendation. The opinions and analysis expressed herein are based on Fiducient Advisor research and professional experience and are expressed as of the date of this report. Please consult with your advisor, attorney and accountant, as appropriate, regarding specific advice. Past performance does not indicate future performance and there is risk of loss.</a:t>
            </a:r>
          </a:p>
          <a:p>
            <a:pPr marL="0" marR="0" lvl="0" indent="0" algn="l" defTabSz="806867"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 charset="-128"/>
              <a:cs typeface="Arial" panose="020B0604020202020204" pitchFamily="34" charset="0"/>
            </a:endParaRPr>
          </a:p>
          <a:p>
            <a:pPr marL="0" marR="0" lvl="0" indent="0" algn="l" defTabSz="806867"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 charset="-128"/>
                <a:cs typeface="Arial" panose="020B0604020202020204" pitchFamily="34" charset="0"/>
              </a:rPr>
              <a:t>When referencing asset class returns or statistics, the following indices are used to represent those asset classes, unless otherwise noted. Each index is unmanaged, and investors can not actually invest directly into an index: </a:t>
            </a:r>
          </a:p>
          <a:p>
            <a:pPr marL="0" marR="0" lvl="0" indent="0" algn="l" defTabSz="806867"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 charset="-128"/>
              <a:cs typeface="Arial" panose="020B0604020202020204" pitchFamily="34" charset="0"/>
            </a:endParaRPr>
          </a:p>
          <a:p>
            <a:pPr marL="0" marR="0" lvl="0" indent="0" algn="l" defTabSz="806867"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 charset="-128"/>
                <a:cs typeface="Arial" panose="020B0604020202020204" pitchFamily="34" charset="0"/>
              </a:rPr>
              <a:t>Stocks represented by Ibbotson’s SBBI US Large Stock Total Return from January 1, 1926 to December 31, 1987 and S&amp;P 500 Total Return from January 1, 1988 to December 31, 2024.</a:t>
            </a:r>
          </a:p>
          <a:p>
            <a:pPr marL="0" marR="0" lvl="0" indent="0" algn="l" defTabSz="806867" rtl="0" eaLnBrk="0" fontAlgn="base" latinLnBrk="0" hangingPunct="0">
              <a:lnSpc>
                <a:spcPct val="100000"/>
              </a:lnSpc>
              <a:spcBef>
                <a:spcPct val="0"/>
              </a:spcBef>
              <a:spcAft>
                <a:spcPct val="0"/>
              </a:spcAft>
              <a:buClrTx/>
              <a:buSzTx/>
              <a:buFontTx/>
              <a:buNone/>
              <a:tabLst/>
              <a:defRPr/>
            </a:pPr>
            <a:endParaRPr lang="en-US" sz="800" dirty="0">
              <a:solidFill>
                <a:srgbClr val="000000"/>
              </a:solidFill>
              <a:latin typeface="Arial" panose="020B0604020202020204" pitchFamily="34" charset="0"/>
              <a:ea typeface="ＭＳ Ｐゴシック" pitchFamily="1" charset="-128"/>
              <a:cs typeface="Arial" panose="020B0604020202020204" pitchFamily="34" charset="0"/>
            </a:endParaRPr>
          </a:p>
          <a:p>
            <a:pPr marL="0" marR="0" lvl="0" indent="0" algn="l" defTabSz="806867"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 charset="-128"/>
                <a:cs typeface="Arial" panose="020B0604020202020204" pitchFamily="34" charset="0"/>
              </a:rPr>
              <a:t>Bonds represented by Ibbotson’s SBBI US IT Govt Total Return from January 1, 1926 to December 31, 1987 and Bloomberg U.S. Aggregate Bond Index Total Return from January 1, 1988 to December 31, 2024.</a:t>
            </a:r>
          </a:p>
          <a:p>
            <a:pPr marL="0" marR="0" lvl="0" indent="0" algn="l" defTabSz="806867" rtl="0" eaLnBrk="0" fontAlgn="base" latinLnBrk="0" hangingPunct="0">
              <a:lnSpc>
                <a:spcPct val="100000"/>
              </a:lnSpc>
              <a:spcBef>
                <a:spcPct val="0"/>
              </a:spcBef>
              <a:spcAft>
                <a:spcPct val="0"/>
              </a:spcAft>
              <a:buClrTx/>
              <a:buSzTx/>
              <a:buFontTx/>
              <a:buNone/>
              <a:tabLst/>
              <a:defRPr/>
            </a:pPr>
            <a:endParaRPr lang="en-US" sz="800" dirty="0">
              <a:solidFill>
                <a:srgbClr val="000000"/>
              </a:solidFill>
              <a:latin typeface="Arial" panose="020B0604020202020204" pitchFamily="34" charset="0"/>
              <a:ea typeface="ＭＳ Ｐゴシック" pitchFamily="1" charset="-128"/>
              <a:cs typeface="Arial" panose="020B0604020202020204" pitchFamily="34" charset="0"/>
            </a:endParaRPr>
          </a:p>
          <a:p>
            <a:pPr marL="0" marR="0" lvl="0" indent="0" algn="l" defTabSz="806867"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 charset="-128"/>
                <a:cs typeface="Arial" panose="020B0604020202020204" pitchFamily="34" charset="0"/>
              </a:rPr>
              <a:t>Inflation is measured by the Consumer Price Index (CPI).</a:t>
            </a:r>
          </a:p>
          <a:p>
            <a:pPr marL="0" marR="0" lvl="0" indent="0" algn="l" defTabSz="806867" rtl="0" eaLnBrk="0" fontAlgn="base" latinLnBrk="0" hangingPunct="0">
              <a:lnSpc>
                <a:spcPct val="100000"/>
              </a:lnSpc>
              <a:spcBef>
                <a:spcPct val="0"/>
              </a:spcBef>
              <a:spcAft>
                <a:spcPct val="0"/>
              </a:spcAft>
              <a:buClrTx/>
              <a:buSzTx/>
              <a:buFontTx/>
              <a:buNone/>
              <a:tabLst/>
              <a:defRPr/>
            </a:pPr>
            <a:endParaRPr lang="en-US" sz="800" dirty="0">
              <a:solidFill>
                <a:srgbClr val="000000"/>
              </a:solidFill>
              <a:latin typeface="Arial" panose="020B0604020202020204" pitchFamily="34" charset="0"/>
              <a:ea typeface="ＭＳ Ｐゴシック" pitchFamily="1" charset="-128"/>
              <a:cs typeface="Arial" panose="020B0604020202020204" pitchFamily="34" charset="0"/>
            </a:endParaRPr>
          </a:p>
          <a:p>
            <a:pPr marL="0" marR="0" lvl="0" indent="0" algn="l" defTabSz="806867"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 charset="-128"/>
                <a:cs typeface="Arial" panose="020B0604020202020204" pitchFamily="34" charset="0"/>
              </a:rPr>
              <a:t>Consumer Sentiment Index is measured by the University of Michigan Survey of Consumers.</a:t>
            </a:r>
          </a:p>
        </p:txBody>
      </p:sp>
      <p:sp>
        <p:nvSpPr>
          <p:cNvPr id="3" name="Title 1">
            <a:extLst>
              <a:ext uri="{FF2B5EF4-FFF2-40B4-BE49-F238E27FC236}">
                <a16:creationId xmlns:a16="http://schemas.microsoft.com/office/drawing/2014/main" id="{B5C2C3BD-FF26-C664-9CB0-4D28ED03A937}"/>
              </a:ext>
            </a:extLst>
          </p:cNvPr>
          <p:cNvSpPr txBox="1">
            <a:spLocks/>
          </p:cNvSpPr>
          <p:nvPr/>
        </p:nvSpPr>
        <p:spPr>
          <a:xfrm>
            <a:off x="311413" y="3139237"/>
            <a:ext cx="7886700" cy="353620"/>
          </a:xfrm>
          <a:prstGeom prst="rect">
            <a:avLst/>
          </a:prstGeom>
        </p:spPr>
        <p:txBody>
          <a:bodyPr vert="horz" lIns="91440" tIns="45720" rIns="91440" bIns="45720" rtlCol="0" anchor="t" anchorCtr="0">
            <a:normAutofit lnSpcReduction="10000"/>
          </a:bodyPr>
          <a:lstStyle>
            <a:lvl1pPr algn="l" defTabSz="914400" rtl="0" eaLnBrk="1" latinLnBrk="0" hangingPunct="1">
              <a:lnSpc>
                <a:spcPct val="90000"/>
              </a:lnSpc>
              <a:spcBef>
                <a:spcPct val="0"/>
              </a:spcBef>
              <a:buNone/>
              <a:defRPr sz="2000" kern="1200">
                <a:solidFill>
                  <a:srgbClr val="152B53"/>
                </a:solidFill>
                <a:latin typeface="Georgia" panose="02040502050405020303" pitchFamily="18" charset="0"/>
                <a:ea typeface="+mj-ea"/>
                <a:cs typeface="+mj-cs"/>
              </a:defRPr>
            </a:lvl1pPr>
          </a:lstStyle>
          <a:p>
            <a:r>
              <a:rPr lang="en-US" dirty="0"/>
              <a:t>Disclosures – Index &amp; Benchmark Definitions</a:t>
            </a:r>
          </a:p>
        </p:txBody>
      </p:sp>
      <p:sp>
        <p:nvSpPr>
          <p:cNvPr id="6" name="Rectangle 5">
            <a:extLst>
              <a:ext uri="{FF2B5EF4-FFF2-40B4-BE49-F238E27FC236}">
                <a16:creationId xmlns:a16="http://schemas.microsoft.com/office/drawing/2014/main" id="{88E88FF6-107B-CC5D-218B-AF08DE313A11}"/>
              </a:ext>
            </a:extLst>
          </p:cNvPr>
          <p:cNvSpPr/>
          <p:nvPr/>
        </p:nvSpPr>
        <p:spPr>
          <a:xfrm>
            <a:off x="96822" y="3492857"/>
            <a:ext cx="8950355" cy="2677656"/>
          </a:xfrm>
          <a:prstGeom prst="rect">
            <a:avLst/>
          </a:prstGeom>
        </p:spPr>
        <p:txBody>
          <a:bodyPr wrap="square" lIns="91440" tIns="45720" rIns="91440" bIns="45720" anchor="t">
            <a:spAutoFit/>
          </a:bodyPr>
          <a:lstStyle/>
          <a:p>
            <a:pPr defTabSz="806867" eaLnBrk="0" fontAlgn="base" hangingPunct="0">
              <a:spcBef>
                <a:spcPct val="0"/>
              </a:spcBef>
              <a:spcAft>
                <a:spcPct val="0"/>
              </a:spcAft>
            </a:pPr>
            <a:r>
              <a:rPr lang="en-US" sz="800" i="1" dirty="0">
                <a:latin typeface="Arial" panose="020B0604020202020204" pitchFamily="34" charset="0"/>
                <a:ea typeface="ＭＳ Ｐゴシック" pitchFamily="1" charset="-128"/>
                <a:cs typeface="Arial" panose="020B0604020202020204" pitchFamily="34" charset="0"/>
              </a:rPr>
              <a:t>Fixed Income</a:t>
            </a:r>
          </a:p>
          <a:p>
            <a:pPr marL="171450" indent="-171450" defTabSz="806867" eaLnBrk="0" fontAlgn="base" hangingPunct="0">
              <a:spcBef>
                <a:spcPct val="0"/>
              </a:spcBef>
              <a:spcAft>
                <a:spcPct val="0"/>
              </a:spcAft>
              <a:buFont typeface="Arial" panose="020B0604020202020204" pitchFamily="34" charset="0"/>
              <a:buChar char="•"/>
            </a:pPr>
            <a:r>
              <a:rPr lang="en-US" sz="800" b="1" dirty="0">
                <a:latin typeface="Arial" panose="020B0604020202020204" pitchFamily="34" charset="0"/>
                <a:ea typeface="Times New Roman" panose="02020603050405020304" pitchFamily="18" charset="0"/>
                <a:cs typeface="Arial" panose="020B0604020202020204" pitchFamily="34" charset="0"/>
              </a:rPr>
              <a:t>Bloomberg U.S. Aggregate Index </a:t>
            </a:r>
            <a:r>
              <a:rPr lang="en-US" sz="800" dirty="0">
                <a:latin typeface="Arial" panose="020B0604020202020204" pitchFamily="34" charset="0"/>
                <a:ea typeface="Times New Roman" panose="02020603050405020304" pitchFamily="18" charset="0"/>
                <a:cs typeface="Arial" panose="020B0604020202020204" pitchFamily="34" charset="0"/>
              </a:rPr>
              <a:t>covers the U.S. investment grade fixed rate bond market, with index components for government and corporate securities, mortgage pass-through securities, and asset-backed securities.</a:t>
            </a:r>
          </a:p>
          <a:p>
            <a:pPr marL="171450" indent="-171450" defTabSz="806867" eaLnBrk="0" fontAlgn="base" hangingPunct="0">
              <a:spcBef>
                <a:spcPct val="0"/>
              </a:spcBef>
              <a:spcAft>
                <a:spcPct val="0"/>
              </a:spcAft>
              <a:buFont typeface="Arial" panose="020B0604020202020204" pitchFamily="34" charset="0"/>
              <a:buChar char="•"/>
            </a:pPr>
            <a:r>
              <a:rPr lang="en-US" sz="800" b="1" dirty="0">
                <a:latin typeface="Arial" panose="020B0604020202020204" pitchFamily="34" charset="0"/>
                <a:ea typeface="Times New Roman" panose="02020603050405020304" pitchFamily="18" charset="0"/>
                <a:cs typeface="Arial" panose="020B0604020202020204" pitchFamily="34" charset="0"/>
              </a:rPr>
              <a:t>IA SBBI US IT Government index </a:t>
            </a:r>
            <a:r>
              <a:rPr lang="en-US" sz="800" dirty="0">
                <a:latin typeface="Arial" panose="020B0604020202020204" pitchFamily="34" charset="0"/>
                <a:ea typeface="Times New Roman" panose="02020603050405020304" pitchFamily="18" charset="0"/>
                <a:cs typeface="Arial" panose="020B0604020202020204" pitchFamily="34" charset="0"/>
              </a:rPr>
              <a:t>measures the performance of a single issue of outstanding US Treasury note with a maturity term of around 5.5 years. It is calculated by Morningstar. Returns for 1934 to 1986 are obtained from the CRSP Government Bond File and returns for 1987 to 2014 are calculated from The Wall Street Journal prices.</a:t>
            </a:r>
          </a:p>
          <a:p>
            <a:pPr defTabSz="806867" eaLnBrk="0" fontAlgn="base" hangingPunct="0">
              <a:spcBef>
                <a:spcPct val="0"/>
              </a:spcBef>
              <a:spcAft>
                <a:spcPct val="0"/>
              </a:spcAft>
            </a:pPr>
            <a:endParaRPr lang="en-US" sz="800" dirty="0">
              <a:latin typeface="Arial" panose="020B0604020202020204" pitchFamily="34" charset="0"/>
              <a:ea typeface="Times New Roman" panose="02020603050405020304" pitchFamily="18" charset="0"/>
              <a:cs typeface="Arial" panose="020B0604020202020204" pitchFamily="34" charset="0"/>
            </a:endParaRPr>
          </a:p>
          <a:p>
            <a:pPr defTabSz="806867" eaLnBrk="0" fontAlgn="base" hangingPunct="0">
              <a:spcBef>
                <a:spcPct val="0"/>
              </a:spcBef>
              <a:spcAft>
                <a:spcPct val="0"/>
              </a:spcAft>
            </a:pPr>
            <a:r>
              <a:rPr lang="en-US" sz="800" i="1" dirty="0">
                <a:latin typeface="Arial" panose="020B0604020202020204" pitchFamily="34" charset="0"/>
                <a:ea typeface="Times New Roman" panose="02020603050405020304" pitchFamily="18" charset="0"/>
                <a:cs typeface="Arial" panose="020B0604020202020204" pitchFamily="34" charset="0"/>
              </a:rPr>
              <a:t>Equity</a:t>
            </a:r>
          </a:p>
          <a:p>
            <a:pPr marL="171450" indent="-171450" defTabSz="806867" eaLnBrk="0" fontAlgn="base" hangingPunct="0">
              <a:spcBef>
                <a:spcPct val="0"/>
              </a:spcBef>
              <a:spcAft>
                <a:spcPct val="0"/>
              </a:spcAft>
              <a:buFont typeface="Arial" panose="020B0604020202020204" pitchFamily="34" charset="0"/>
              <a:buChar char="•"/>
            </a:pPr>
            <a:r>
              <a:rPr lang="en-US" sz="800" b="1" dirty="0">
                <a:latin typeface="Arial" panose="020B0604020202020204" pitchFamily="34" charset="0"/>
                <a:ea typeface="Times New Roman" panose="02020603050405020304" pitchFamily="18" charset="0"/>
                <a:cs typeface="Arial" panose="020B0604020202020204" pitchFamily="34" charset="0"/>
              </a:rPr>
              <a:t>The S&amp;P 500 Index</a:t>
            </a:r>
            <a:r>
              <a:rPr lang="en-US" sz="800" dirty="0">
                <a:latin typeface="Arial" panose="020B0604020202020204" pitchFamily="34" charset="0"/>
                <a:ea typeface="Times New Roman" panose="02020603050405020304" pitchFamily="18" charset="0"/>
                <a:cs typeface="Arial" panose="020B0604020202020204" pitchFamily="34" charset="0"/>
              </a:rPr>
              <a:t> is a capitalization-weighted index designed to measure performance of the broad domestic economy through changes in the aggregate market value of 500 stocks representing all major industries.</a:t>
            </a:r>
          </a:p>
          <a:p>
            <a:pPr marL="171450" indent="-171450" defTabSz="806867" eaLnBrk="0" fontAlgn="base" hangingPunct="0">
              <a:spcBef>
                <a:spcPct val="0"/>
              </a:spcBef>
              <a:spcAft>
                <a:spcPct val="0"/>
              </a:spcAft>
              <a:buFont typeface="Arial" panose="020B0604020202020204" pitchFamily="34" charset="0"/>
              <a:buChar char="•"/>
            </a:pPr>
            <a:r>
              <a:rPr lang="en-US" sz="800" b="1" dirty="0">
                <a:latin typeface="Arial" panose="020B0604020202020204" pitchFamily="34" charset="0"/>
                <a:ea typeface="Times New Roman" panose="02020603050405020304" pitchFamily="18" charset="0"/>
                <a:cs typeface="Arial" panose="020B0604020202020204" pitchFamily="34" charset="0"/>
              </a:rPr>
              <a:t>IA SBBI US Large Stock index </a:t>
            </a:r>
            <a:r>
              <a:rPr lang="en-US" sz="800" dirty="0">
                <a:latin typeface="Arial" panose="020B0604020202020204" pitchFamily="34" charset="0"/>
                <a:ea typeface="Times New Roman" panose="02020603050405020304" pitchFamily="18" charset="0"/>
                <a:cs typeface="Arial" panose="020B0604020202020204" pitchFamily="34" charset="0"/>
              </a:rPr>
              <a:t>tracks the monthly return of S&amp;P 500. The history data from 1926 to 1969 is calculated by Ibbotson.</a:t>
            </a:r>
          </a:p>
          <a:p>
            <a:pPr defTabSz="806867" eaLnBrk="0" fontAlgn="base" hangingPunct="0">
              <a:spcBef>
                <a:spcPct val="0"/>
              </a:spcBef>
              <a:spcAft>
                <a:spcPct val="0"/>
              </a:spcAft>
            </a:pPr>
            <a:endParaRPr lang="en-US" sz="800" dirty="0">
              <a:latin typeface="Arial" panose="020B0604020202020204" pitchFamily="34" charset="0"/>
              <a:ea typeface="Times New Roman" panose="02020603050405020304" pitchFamily="18" charset="0"/>
              <a:cs typeface="Arial" panose="020B0604020202020204" pitchFamily="34" charset="0"/>
            </a:endParaRPr>
          </a:p>
          <a:p>
            <a:pPr defTabSz="806867" eaLnBrk="0" fontAlgn="base" hangingPunct="0">
              <a:spcBef>
                <a:spcPct val="0"/>
              </a:spcBef>
              <a:spcAft>
                <a:spcPct val="0"/>
              </a:spcAft>
            </a:pPr>
            <a:r>
              <a:rPr lang="en-US" sz="800" i="1" dirty="0">
                <a:latin typeface="Arial" panose="020B0604020202020204" pitchFamily="34" charset="0"/>
                <a:ea typeface="Times New Roman" panose="02020603050405020304" pitchFamily="18" charset="0"/>
                <a:cs typeface="Arial" panose="020B0604020202020204" pitchFamily="34" charset="0"/>
              </a:rPr>
              <a:t>Other</a:t>
            </a:r>
          </a:p>
          <a:p>
            <a:pPr marL="171450" indent="-171450" defTabSz="806867" eaLnBrk="0" fontAlgn="base" hangingPunct="0">
              <a:spcBef>
                <a:spcPct val="0"/>
              </a:spcBef>
              <a:spcAft>
                <a:spcPct val="0"/>
              </a:spcAft>
              <a:buFont typeface="Arial" panose="020B0604020202020204" pitchFamily="34" charset="0"/>
              <a:buChar char="•"/>
            </a:pPr>
            <a:r>
              <a:rPr lang="en-US" sz="800" b="1" dirty="0">
                <a:latin typeface="Arial" panose="020B0604020202020204" pitchFamily="34" charset="0"/>
                <a:ea typeface="Times New Roman" panose="02020603050405020304" pitchFamily="18" charset="0"/>
                <a:cs typeface="Arial" panose="020B0604020202020204" pitchFamily="34" charset="0"/>
              </a:rPr>
              <a:t>Consumer Price Index (CPI)</a:t>
            </a:r>
            <a:r>
              <a:rPr lang="en-US" sz="800" dirty="0">
                <a:latin typeface="Arial" panose="020B0604020202020204" pitchFamily="34" charset="0"/>
                <a:ea typeface="Times New Roman" panose="02020603050405020304" pitchFamily="18" charset="0"/>
                <a:cs typeface="Arial" panose="020B0604020202020204" pitchFamily="34" charset="0"/>
              </a:rPr>
              <a:t> is a measure of the average change over time in the prices paid by urban consumers for a market basket of consumer goods and services. Indexes are available for the U.S. and various geographic areas. Average price data for select utility, automotive fuel, and food items are also available.</a:t>
            </a:r>
          </a:p>
          <a:p>
            <a:pPr marL="171450" indent="-171450" defTabSz="806867" eaLnBrk="0" fontAlgn="base" hangingPunct="0">
              <a:spcBef>
                <a:spcPct val="0"/>
              </a:spcBef>
              <a:spcAft>
                <a:spcPct val="0"/>
              </a:spcAft>
              <a:buFont typeface="Arial" panose="020B0604020202020204" pitchFamily="34" charset="0"/>
              <a:buChar char="•"/>
            </a:pPr>
            <a:r>
              <a:rPr lang="en-US" sz="800" b="1" dirty="0">
                <a:latin typeface="Arial" panose="020B0604020202020204" pitchFamily="34" charset="0"/>
                <a:ea typeface="Times New Roman" panose="02020603050405020304" pitchFamily="18" charset="0"/>
                <a:cs typeface="Arial" panose="020B0604020202020204" pitchFamily="34" charset="0"/>
              </a:rPr>
              <a:t>Consumer Sentiment Index </a:t>
            </a:r>
            <a:r>
              <a:rPr lang="en-US" sz="800" dirty="0">
                <a:latin typeface="Arial" panose="020B0604020202020204" pitchFamily="34" charset="0"/>
                <a:ea typeface="Times New Roman" panose="02020603050405020304" pitchFamily="18" charset="0"/>
                <a:cs typeface="Arial" panose="020B0604020202020204" pitchFamily="34" charset="0"/>
              </a:rPr>
              <a:t>focuses on three areas: how consumers view prospects for their own financial situation, how they view prospects for the general economy over the near term, and their view of prospects for the economy over the long term. The Expectations Index represents only a small part of the entire survey data that is collected on a regular basis. Each monthly survey contains approximately 50 core questions, each of which tracks a different aspect of consumer attitudes and expectations. The samples for the Surveys of Consumers are statistically designed to be representative of all American households, excluding those in Alaska and Hawaii. Each month, a minimum of 600 interviews are conducted by telephone from the Ann Arbor facility.</a:t>
            </a:r>
          </a:p>
          <a:p>
            <a:pPr defTabSz="806867" eaLnBrk="0" fontAlgn="base" hangingPunct="0">
              <a:spcBef>
                <a:spcPct val="0"/>
              </a:spcBef>
              <a:spcAft>
                <a:spcPct val="0"/>
              </a:spcAft>
            </a:pPr>
            <a:endParaRPr lang="en-US" sz="800" dirty="0">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806867"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 charset="-128"/>
              <a:cs typeface="Arial" panose="020B0604020202020204" pitchFamily="34" charset="0"/>
            </a:endParaRPr>
          </a:p>
        </p:txBody>
      </p:sp>
    </p:spTree>
    <p:extLst>
      <p:ext uri="{BB962C8B-B14F-4D97-AF65-F5344CB8AC3E}">
        <p14:creationId xmlns:p14="http://schemas.microsoft.com/office/powerpoint/2010/main" val="40193864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B04EE-C476-42AE-BABE-92F630638A99}"/>
              </a:ext>
            </a:extLst>
          </p:cNvPr>
          <p:cNvSpPr>
            <a:spLocks noGrp="1"/>
          </p:cNvSpPr>
          <p:nvPr>
            <p:ph type="title"/>
          </p:nvPr>
        </p:nvSpPr>
        <p:spPr/>
        <p:txBody>
          <a:bodyPr/>
          <a:lstStyle/>
          <a:p>
            <a:r>
              <a:rPr lang="en-US" dirty="0"/>
              <a:t>Disclosures – Material Risks &amp; Limitations</a:t>
            </a:r>
          </a:p>
        </p:txBody>
      </p:sp>
      <p:sp>
        <p:nvSpPr>
          <p:cNvPr id="4" name="Footer Placeholder 3">
            <a:extLst>
              <a:ext uri="{FF2B5EF4-FFF2-40B4-BE49-F238E27FC236}">
                <a16:creationId xmlns:a16="http://schemas.microsoft.com/office/drawing/2014/main" id="{06E64C93-FF3A-4547-B74B-B44CC1EC9BEE}"/>
              </a:ext>
            </a:extLst>
          </p:cNvPr>
          <p:cNvSpPr>
            <a:spLocks noGrp="1"/>
          </p:cNvSpPr>
          <p:nvPr>
            <p:ph type="ftr" sz="quarter" idx="3"/>
          </p:nvPr>
        </p:nvSpPr>
        <p:spPr/>
        <p:txBody>
          <a:bodyPr vert="horz" lIns="91440" tIns="45720" rIns="91440" bIns="45720" rtlCol="0" anchor="ctr"/>
          <a:lstStyle/>
          <a:p>
            <a:r>
              <a:rPr lang="en-US" dirty="0">
                <a:solidFill>
                  <a:srgbClr val="FF0000"/>
                </a:solidFill>
              </a:rPr>
              <a:t>www.FiducientAdvisors.com</a:t>
            </a:r>
          </a:p>
        </p:txBody>
      </p:sp>
      <p:sp>
        <p:nvSpPr>
          <p:cNvPr id="5" name="Slide Number Placeholder 4">
            <a:extLst>
              <a:ext uri="{FF2B5EF4-FFF2-40B4-BE49-F238E27FC236}">
                <a16:creationId xmlns:a16="http://schemas.microsoft.com/office/drawing/2014/main" id="{62EFFE8C-222B-4D50-9B8C-4E9A65D80070}"/>
              </a:ext>
            </a:extLst>
          </p:cNvPr>
          <p:cNvSpPr>
            <a:spLocks noGrp="1"/>
          </p:cNvSpPr>
          <p:nvPr>
            <p:ph type="sldNum" sz="quarter" idx="4"/>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E57A0B7C-FA6A-BC42-8139-60285044CFD9}" type="slidenum">
              <a:rPr kumimoji="0" lang="en-US" sz="900" b="0" i="0" u="none" strike="noStrike" kern="1200" cap="none" spc="0" normalizeH="0" baseline="0" noProof="0" smtClean="0">
                <a:ln>
                  <a:noFill/>
                </a:ln>
                <a:solidFill>
                  <a:srgbClr val="152B53"/>
                </a:solidFill>
                <a:effectLst/>
                <a:uLnTx/>
                <a:uFillTx/>
                <a:latin typeface="Arial" panose="020B060402020202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17</a:t>
            </a:fld>
            <a:endParaRPr kumimoji="0" lang="en-US" sz="900" b="0" i="0" u="none" strike="noStrike" kern="1200" cap="none" spc="0" normalizeH="0" baseline="0" noProof="0" dirty="0">
              <a:ln>
                <a:noFill/>
              </a:ln>
              <a:solidFill>
                <a:srgbClr val="152B53"/>
              </a:solidFill>
              <a:effectLst/>
              <a:uLnTx/>
              <a:uFillTx/>
              <a:latin typeface="Arial" panose="020B0604020202020204" pitchFamily="34" charset="0"/>
              <a:ea typeface="+mn-ea"/>
              <a:cs typeface="+mn-cs"/>
            </a:endParaRPr>
          </a:p>
        </p:txBody>
      </p:sp>
      <p:sp>
        <p:nvSpPr>
          <p:cNvPr id="6" name="Rectangle 5">
            <a:extLst>
              <a:ext uri="{FF2B5EF4-FFF2-40B4-BE49-F238E27FC236}">
                <a16:creationId xmlns:a16="http://schemas.microsoft.com/office/drawing/2014/main" id="{074772EA-BF07-48AF-AE4D-7BA2A2052B98}"/>
              </a:ext>
            </a:extLst>
          </p:cNvPr>
          <p:cNvSpPr/>
          <p:nvPr/>
        </p:nvSpPr>
        <p:spPr>
          <a:xfrm>
            <a:off x="96823" y="954023"/>
            <a:ext cx="8950355" cy="353943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Fixed Income </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securities are subject to interest rate risks, the risk of default and liquidity risk. U.S. investors exposed to non-U.S. fixed income may also be subject to currency risk and fluctuations.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Cash</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may be subject to the loss of principal and over longer period of time may lose purchasing power due to inflation.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Domestic Equity</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can be volatile. The rise or fall in prices take place for a number of reasons including, but not limited to changes to underlying company conditions, sector or industry factors, or other macro events. These may happen quickly and unpredictably.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International Equity </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can be volatile. The rise or fall in prices take place for a number of reasons including, but not limited to changes to underlying company conditions, sector or industry impacts, or other macro events. These may happen quickly and unpredictably. International equity allocations may also be impact by currency and/or country specific risks which may result in lower liquidity in some markets.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Real Assets </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can be volatile and may include asset segments that may have greater volatility than investment in traditional equity securities. Such volatility could be influenced by a myriad of factors including, but not limited to overall market volatility, changes in interest rates, political and regulatory developments, or other exogenous events like weather or natural disaster.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Private Equity </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involves higher risk and is suitable only for sophisticated investors. Along with traditional equity market risks, private equity investments are also subject to higher fees, lower liquidity and the potential for leverage that may amplify volatility and/or the potential loss of capital.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Private Credit </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involves higher risk and is suitable only for sophisticated investors. These assets are subject to interest rate risks, the risk of default and limited liquidity. U.S. investors exposed to non-U.S. private credit may also be subject to currency risk and fluctuations.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Private Real Estate</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involves higher risk and is suitable only for sophisticated investors. Real estate assets can be volatile and may include unique risks to the asset class like leverage and/or industry, sector or geographical concentration. Declines in real estate value may take place for a number of reasons including, but are not limited to economic conditions, change in condition of the underlying property or defaults by the borrow.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Marketable Alternatives</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involves higher risk and is suitable only for sophisticated investors. Along with traditional market risks, marketable alternatives are also subject to higher fees, lower liquidity and the potential for leverage that may amplify volatility or the potential for loss of capital. Additionally, short selling involved certain risks including, but not limited to additional costs, and the potential for unlimited loss on certain short sale positions. </a:t>
            </a:r>
          </a:p>
        </p:txBody>
      </p:sp>
    </p:spTree>
    <p:extLst>
      <p:ext uri="{BB962C8B-B14F-4D97-AF65-F5344CB8AC3E}">
        <p14:creationId xmlns:p14="http://schemas.microsoft.com/office/powerpoint/2010/main" val="1365276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Freeform 20">
            <a:extLst>
              <a:ext uri="{FF2B5EF4-FFF2-40B4-BE49-F238E27FC236}">
                <a16:creationId xmlns:a16="http://schemas.microsoft.com/office/drawing/2014/main" id="{8A49E384-2529-E144-BCF4-1D5FD7748AD6}"/>
              </a:ext>
            </a:extLst>
          </p:cNvPr>
          <p:cNvSpPr/>
          <p:nvPr/>
        </p:nvSpPr>
        <p:spPr>
          <a:xfrm flipH="1">
            <a:off x="-1" y="0"/>
            <a:ext cx="4759165" cy="5037352"/>
          </a:xfrm>
          <a:custGeom>
            <a:avLst/>
            <a:gdLst>
              <a:gd name="connsiteX0" fmla="*/ 1193370 w 1193370"/>
              <a:gd name="connsiteY0" fmla="*/ 981559 h 981559"/>
              <a:gd name="connsiteX1" fmla="*/ 0 w 1193370"/>
              <a:gd name="connsiteY1" fmla="*/ 0 h 981559"/>
              <a:gd name="connsiteX2" fmla="*/ 1188204 w 1193370"/>
              <a:gd name="connsiteY2" fmla="*/ 0 h 981559"/>
              <a:gd name="connsiteX3" fmla="*/ 1188204 w 1193370"/>
              <a:gd name="connsiteY3" fmla="*/ 5166 h 981559"/>
            </a:gdLst>
            <a:ahLst/>
            <a:cxnLst>
              <a:cxn ang="0">
                <a:pos x="connsiteX0" y="connsiteY0"/>
              </a:cxn>
              <a:cxn ang="0">
                <a:pos x="connsiteX1" y="connsiteY1"/>
              </a:cxn>
              <a:cxn ang="0">
                <a:pos x="connsiteX2" y="connsiteY2"/>
              </a:cxn>
              <a:cxn ang="0">
                <a:pos x="connsiteX3" y="connsiteY3"/>
              </a:cxn>
            </a:cxnLst>
            <a:rect l="l" t="t" r="r" b="b"/>
            <a:pathLst>
              <a:path w="1193370" h="981559">
                <a:moveTo>
                  <a:pt x="1193370" y="981559"/>
                </a:moveTo>
                <a:lnTo>
                  <a:pt x="0" y="0"/>
                </a:lnTo>
                <a:lnTo>
                  <a:pt x="1188204" y="0"/>
                </a:lnTo>
                <a:lnTo>
                  <a:pt x="1188204" y="5166"/>
                </a:lnTo>
              </a:path>
            </a:pathLst>
          </a:cu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CF553FA3-3744-1D45-85F2-A52047B693D0}"/>
              </a:ext>
            </a:extLst>
          </p:cNvPr>
          <p:cNvCxnSpPr/>
          <p:nvPr/>
        </p:nvCxnSpPr>
        <p:spPr>
          <a:xfrm>
            <a:off x="3572189" y="2304213"/>
            <a:ext cx="0" cy="1989573"/>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5" name="Title 1">
            <a:extLst>
              <a:ext uri="{FF2B5EF4-FFF2-40B4-BE49-F238E27FC236}">
                <a16:creationId xmlns:a16="http://schemas.microsoft.com/office/drawing/2014/main" id="{1E5A9E4A-45CC-8048-87DC-7ACBA1B7565D}"/>
              </a:ext>
            </a:extLst>
          </p:cNvPr>
          <p:cNvSpPr>
            <a:spLocks noGrp="1"/>
          </p:cNvSpPr>
          <p:nvPr>
            <p:ph type="title"/>
          </p:nvPr>
        </p:nvSpPr>
        <p:spPr>
          <a:xfrm>
            <a:off x="1137013" y="3088315"/>
            <a:ext cx="1644285" cy="518486"/>
          </a:xfrm>
          <a:noFill/>
        </p:spPr>
        <p:txBody>
          <a:bodyPr>
            <a:normAutofit/>
          </a:bodyPr>
          <a:lstStyle/>
          <a:p>
            <a:r>
              <a:rPr lang="en-US" sz="1800" dirty="0">
                <a:solidFill>
                  <a:schemeClr val="tx1"/>
                </a:solidFill>
                <a:latin typeface="Arial" panose="020B0604020202020204" pitchFamily="34" charset="0"/>
              </a:rPr>
              <a:t>Disclosure</a:t>
            </a:r>
          </a:p>
        </p:txBody>
      </p:sp>
      <p:sp>
        <p:nvSpPr>
          <p:cNvPr id="10" name="Freeform 9">
            <a:extLst>
              <a:ext uri="{FF2B5EF4-FFF2-40B4-BE49-F238E27FC236}">
                <a16:creationId xmlns:a16="http://schemas.microsoft.com/office/drawing/2014/main" id="{FCBBA995-DDB9-E347-8478-F1F79AF43408}"/>
              </a:ext>
            </a:extLst>
          </p:cNvPr>
          <p:cNvSpPr/>
          <p:nvPr/>
        </p:nvSpPr>
        <p:spPr>
          <a:xfrm>
            <a:off x="8288250" y="-15381"/>
            <a:ext cx="876298" cy="928034"/>
          </a:xfrm>
          <a:custGeom>
            <a:avLst/>
            <a:gdLst>
              <a:gd name="connsiteX0" fmla="*/ 1193370 w 1193370"/>
              <a:gd name="connsiteY0" fmla="*/ 981559 h 981559"/>
              <a:gd name="connsiteX1" fmla="*/ 0 w 1193370"/>
              <a:gd name="connsiteY1" fmla="*/ 0 h 981559"/>
              <a:gd name="connsiteX2" fmla="*/ 1188204 w 1193370"/>
              <a:gd name="connsiteY2" fmla="*/ 0 h 981559"/>
              <a:gd name="connsiteX3" fmla="*/ 1188204 w 1193370"/>
              <a:gd name="connsiteY3" fmla="*/ 5166 h 981559"/>
            </a:gdLst>
            <a:ahLst/>
            <a:cxnLst>
              <a:cxn ang="0">
                <a:pos x="connsiteX0" y="connsiteY0"/>
              </a:cxn>
              <a:cxn ang="0">
                <a:pos x="connsiteX1" y="connsiteY1"/>
              </a:cxn>
              <a:cxn ang="0">
                <a:pos x="connsiteX2" y="connsiteY2"/>
              </a:cxn>
              <a:cxn ang="0">
                <a:pos x="connsiteX3" y="connsiteY3"/>
              </a:cxn>
            </a:cxnLst>
            <a:rect l="l" t="t" r="r" b="b"/>
            <a:pathLst>
              <a:path w="1193370" h="981559">
                <a:moveTo>
                  <a:pt x="1193370" y="981559"/>
                </a:moveTo>
                <a:lnTo>
                  <a:pt x="0" y="0"/>
                </a:lnTo>
                <a:lnTo>
                  <a:pt x="1188204" y="0"/>
                </a:lnTo>
                <a:lnTo>
                  <a:pt x="1188204" y="5166"/>
                </a:lnTo>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BC78210C-6648-4A20-8EC8-B37B363E0DE1}"/>
              </a:ext>
            </a:extLst>
          </p:cNvPr>
          <p:cNvSpPr txBox="1">
            <a:spLocks/>
          </p:cNvSpPr>
          <p:nvPr/>
        </p:nvSpPr>
        <p:spPr>
          <a:xfrm>
            <a:off x="3997974" y="2116825"/>
            <a:ext cx="4759165" cy="2752771"/>
          </a:xfrm>
          <a:prstGeom prst="rect">
            <a:avLst/>
          </a:prstGeom>
        </p:spPr>
        <p:txBody>
          <a:bodyPr vert="horz" lIns="0" tIns="34290" rIns="68580" bIns="34290" rtlCol="0">
            <a:noAutofit/>
          </a:bodyPr>
          <a:lstStyle>
            <a:lvl1pPr marL="228600" indent="-228600" algn="l" defTabSz="914400" rtl="0" eaLnBrk="1" latinLnBrk="0" hangingPunct="1">
              <a:lnSpc>
                <a:spcPct val="90000"/>
              </a:lnSpc>
              <a:spcBef>
                <a:spcPts val="1000"/>
              </a:spcBef>
              <a:buClr>
                <a:schemeClr val="accent6"/>
              </a:buClr>
              <a:buFont typeface="Arial" panose="020B0604020202020204" pitchFamily="34" charset="0"/>
              <a:buChar char="•"/>
              <a:defRPr sz="2000" b="0" i="0" kern="1200">
                <a:solidFill>
                  <a:schemeClr val="accent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chemeClr val="accent6"/>
              </a:buClr>
              <a:buFont typeface="Arial" panose="020B0604020202020204" pitchFamily="34" charset="0"/>
              <a:buChar char="•"/>
              <a:defRPr sz="1800" b="0" i="0" kern="1200">
                <a:solidFill>
                  <a:schemeClr val="accent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chemeClr val="accent6"/>
              </a:buClr>
              <a:buFont typeface="Arial" panose="020B0604020202020204" pitchFamily="34" charset="0"/>
              <a:buChar char="•"/>
              <a:defRPr sz="1600" b="0" i="0" kern="1200">
                <a:solidFill>
                  <a:schemeClr val="accent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chemeClr val="accent6"/>
              </a:buClr>
              <a:buFont typeface="Arial" panose="020B0604020202020204" pitchFamily="34" charset="0"/>
              <a:buChar char="•"/>
              <a:defRPr sz="1400" b="0" i="0" kern="1200">
                <a:solidFill>
                  <a:schemeClr val="accent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chemeClr val="accent6"/>
              </a:buClr>
              <a:buFont typeface="Arial" panose="020B0604020202020204" pitchFamily="34" charset="0"/>
              <a:buChar char="•"/>
              <a:defRPr sz="1400" b="0" i="0" kern="1200">
                <a:solidFill>
                  <a:schemeClr val="accent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500"/>
              </a:lnSpc>
              <a:spcBef>
                <a:spcPts val="1200"/>
              </a:spcBef>
              <a:spcAft>
                <a:spcPts val="0"/>
              </a:spcAft>
              <a:buClr>
                <a:srgbClr val="00B2A9"/>
              </a:buClr>
              <a:buSzTx/>
              <a:buFont typeface="Arial" panose="020B0604020202020204" pitchFamily="34" charset="0"/>
              <a:buNone/>
              <a:tabLst/>
              <a:defRPr/>
            </a:pPr>
            <a:r>
              <a:rPr kumimoji="0" lang="en-US" sz="900" b="0" i="1" u="none" strike="noStrike" kern="1200" cap="none" spc="0" normalizeH="0" baseline="0" noProof="0" dirty="0">
                <a:ln>
                  <a:noFill/>
                </a:ln>
                <a:solidFill>
                  <a:srgbClr val="002855"/>
                </a:solidFill>
                <a:effectLst/>
                <a:uLnTx/>
                <a:uFillTx/>
                <a:latin typeface="Arial" panose="020B0604020202020204" pitchFamily="34" charset="0"/>
                <a:ea typeface="+mn-ea"/>
                <a:cs typeface="Arial" panose="020B0604020202020204" pitchFamily="34" charset="0"/>
              </a:rPr>
              <a:t>This report is intended for the exclusive use of clients or prospective clients (the “recipient”) of </a:t>
            </a:r>
            <a:r>
              <a:rPr kumimoji="0" lang="en-US" sz="900" b="0"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Fiducient Advisors </a:t>
            </a:r>
            <a:r>
              <a:rPr kumimoji="0" lang="en-US" sz="900" b="0" i="1" u="none" strike="noStrike" kern="1200" cap="none" spc="0" normalizeH="0" baseline="0" noProof="0" dirty="0">
                <a:ln>
                  <a:noFill/>
                </a:ln>
                <a:solidFill>
                  <a:srgbClr val="002855"/>
                </a:solidFill>
                <a:effectLst/>
                <a:uLnTx/>
                <a:uFillTx/>
                <a:latin typeface="Arial" panose="020B0604020202020204" pitchFamily="34" charset="0"/>
                <a:ea typeface="+mn-ea"/>
                <a:cs typeface="Arial" panose="020B0604020202020204" pitchFamily="34" charset="0"/>
              </a:rPr>
              <a:t>and the information contained herein is confidential and the dissemination or distribution to any other person without the prior approval of </a:t>
            </a:r>
            <a:r>
              <a:rPr kumimoji="0" lang="en-US" sz="900" b="0"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Fiducient Advisors</a:t>
            </a:r>
            <a:r>
              <a:rPr kumimoji="0" lang="en-US" sz="900" b="0" i="1" u="none" strike="noStrike" kern="1200" cap="none" spc="0" normalizeH="0" baseline="0" noProof="0" dirty="0">
                <a:ln>
                  <a:noFill/>
                </a:ln>
                <a:solidFill>
                  <a:srgbClr val="002855"/>
                </a:solidFill>
                <a:effectLst/>
                <a:uLnTx/>
                <a:uFillTx/>
                <a:latin typeface="Arial" panose="020B0604020202020204" pitchFamily="34" charset="0"/>
                <a:ea typeface="+mn-ea"/>
                <a:cs typeface="Arial" panose="020B0604020202020204" pitchFamily="34" charset="0"/>
              </a:rPr>
              <a:t> is strictly prohibited. Information has been obtained from sources believed to be reliable, though not independently verified. Any forecasts are hypothetical and represent future expectations and not actual return volatilities and correlations will differ from forecasts. This report does not represent a specific investment recommendation. The opinions and analysis expressed herein are based on </a:t>
            </a:r>
            <a:r>
              <a:rPr kumimoji="0" lang="en-US" sz="900" b="0"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Fiducient Advisor </a:t>
            </a:r>
            <a:r>
              <a:rPr kumimoji="0" lang="en-US" sz="900" b="0" i="1" u="none" strike="noStrike" kern="1200" cap="none" spc="0" normalizeH="0" baseline="0" noProof="0" dirty="0">
                <a:ln>
                  <a:noFill/>
                </a:ln>
                <a:solidFill>
                  <a:srgbClr val="002855"/>
                </a:solidFill>
                <a:effectLst/>
                <a:uLnTx/>
                <a:uFillTx/>
                <a:latin typeface="Arial" panose="020B0604020202020204" pitchFamily="34" charset="0"/>
                <a:ea typeface="+mn-ea"/>
                <a:cs typeface="Arial" panose="020B0604020202020204" pitchFamily="34" charset="0"/>
              </a:rPr>
              <a:t>research and professional experience and are expressed as of the date of this report. Please consult with your advisor, attorney and accountant, as appropriate, regarding specific advice. Past performance does not indicate future performance and there is risk of loss.</a:t>
            </a:r>
          </a:p>
        </p:txBody>
      </p:sp>
    </p:spTree>
    <p:extLst>
      <p:ext uri="{BB962C8B-B14F-4D97-AF65-F5344CB8AC3E}">
        <p14:creationId xmlns:p14="http://schemas.microsoft.com/office/powerpoint/2010/main" val="2965691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0AC35-8A86-B371-D684-0F4D612DEDC8}"/>
              </a:ext>
            </a:extLst>
          </p:cNvPr>
          <p:cNvSpPr>
            <a:spLocks noGrp="1"/>
          </p:cNvSpPr>
          <p:nvPr>
            <p:ph type="title"/>
          </p:nvPr>
        </p:nvSpPr>
        <p:spPr/>
        <p:txBody>
          <a:bodyPr/>
          <a:lstStyle/>
          <a:p>
            <a:r>
              <a:rPr lang="en-US" dirty="0"/>
              <a:t>Preface</a:t>
            </a:r>
          </a:p>
        </p:txBody>
      </p:sp>
      <p:sp>
        <p:nvSpPr>
          <p:cNvPr id="4" name="Footer Placeholder 3">
            <a:extLst>
              <a:ext uri="{FF2B5EF4-FFF2-40B4-BE49-F238E27FC236}">
                <a16:creationId xmlns:a16="http://schemas.microsoft.com/office/drawing/2014/main" id="{B052601A-8B68-8A61-5FAE-036116DAF93D}"/>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www.FiducientAdvisors.com</a:t>
            </a:r>
          </a:p>
        </p:txBody>
      </p:sp>
      <p:sp>
        <p:nvSpPr>
          <p:cNvPr id="5" name="Slide Number Placeholder 4">
            <a:extLst>
              <a:ext uri="{FF2B5EF4-FFF2-40B4-BE49-F238E27FC236}">
                <a16:creationId xmlns:a16="http://schemas.microsoft.com/office/drawing/2014/main" id="{E9212DF7-8B04-0226-22A1-2E8EB79E2812}"/>
              </a:ext>
            </a:extLst>
          </p:cNvPr>
          <p:cNvSpPr>
            <a:spLocks noGrp="1"/>
          </p:cNvSpPr>
          <p:nvPr>
            <p:ph type="sldNum" sz="quarter" idx="4"/>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E57A0B7C-FA6A-BC42-8139-60285044CFD9}" type="slidenum">
              <a:rPr kumimoji="0" lang="en-US" sz="900" b="0" i="0" u="none" strike="noStrike" kern="1200" cap="none" spc="0" normalizeH="0" baseline="0" noProof="0" smtClean="0">
                <a:ln>
                  <a:noFill/>
                </a:ln>
                <a:solidFill>
                  <a:srgbClr val="152B53"/>
                </a:solidFill>
                <a:effectLst/>
                <a:uLnTx/>
                <a:uFillTx/>
                <a:latin typeface="Arial" panose="020B060402020202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a:t>
            </a:fld>
            <a:endParaRPr kumimoji="0" lang="en-US" sz="900" b="0" i="0" u="none" strike="noStrike" kern="1200" cap="none" spc="0" normalizeH="0" baseline="0" noProof="0" dirty="0">
              <a:ln>
                <a:noFill/>
              </a:ln>
              <a:solidFill>
                <a:srgbClr val="152B53"/>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23797D90-4C80-7700-0341-DEC4A71133DF}"/>
              </a:ext>
            </a:extLst>
          </p:cNvPr>
          <p:cNvSpPr txBox="1"/>
          <p:nvPr/>
        </p:nvSpPr>
        <p:spPr>
          <a:xfrm>
            <a:off x="379307" y="1397795"/>
            <a:ext cx="8253705" cy="1412374"/>
          </a:xfrm>
          <a:prstGeom prst="rect">
            <a:avLst/>
          </a:prstGeom>
          <a:noFill/>
        </p:spPr>
        <p:txBody>
          <a:bodyPr wrap="square" rtlCol="0">
            <a:spAutoFit/>
          </a:bodyPr>
          <a:lstStyle/>
          <a:p>
            <a:pPr marL="0" marR="0" lvl="0" indent="0" algn="l" defTabSz="457200" rtl="0" eaLnBrk="1" fontAlgn="auto" latinLnBrk="0" hangingPunct="1">
              <a:lnSpc>
                <a:spcPct val="125000"/>
              </a:lnSpc>
              <a:spcBef>
                <a:spcPts val="600"/>
              </a:spcBef>
              <a:spcAft>
                <a:spcPts val="6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following slides provide important context on market volatility. In times of uncertainty, it’s easy for emotions to drive decision-making. However, emotions can often lead us astray, making it harder to stay focused on long-term goals. Taking a step back helps us to see the bigger picture, revealing opportunities and reinforcing the importance of a disciplined, long-term approach to navigating inevitable market and economic volatility.</a:t>
            </a:r>
          </a:p>
        </p:txBody>
      </p:sp>
      <p:sp>
        <p:nvSpPr>
          <p:cNvPr id="7" name="TextBox 6">
            <a:extLst>
              <a:ext uri="{FF2B5EF4-FFF2-40B4-BE49-F238E27FC236}">
                <a16:creationId xmlns:a16="http://schemas.microsoft.com/office/drawing/2014/main" id="{9CF0DFEB-254E-DD32-A084-E25FDA225B43}"/>
              </a:ext>
            </a:extLst>
          </p:cNvPr>
          <p:cNvSpPr txBox="1"/>
          <p:nvPr/>
        </p:nvSpPr>
        <p:spPr>
          <a:xfrm>
            <a:off x="2449326" y="3428696"/>
            <a:ext cx="4341004" cy="144655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9CDE"/>
                </a:solidFill>
                <a:effectLst/>
                <a:uLnTx/>
                <a:uFillTx/>
                <a:latin typeface="Arial" panose="020B0604020202020204" pitchFamily="34" charset="0"/>
                <a:ea typeface="+mn-ea"/>
                <a:cs typeface="Arial" panose="020B0604020202020204" pitchFamily="34" charset="0"/>
              </a:rPr>
              <a:t>"The stock market is a device for transferring money from the impatient to the patient.“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Warren Buffett</a:t>
            </a:r>
          </a:p>
        </p:txBody>
      </p:sp>
    </p:spTree>
    <p:extLst>
      <p:ext uri="{BB962C8B-B14F-4D97-AF65-F5344CB8AC3E}">
        <p14:creationId xmlns:p14="http://schemas.microsoft.com/office/powerpoint/2010/main" val="9584380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84863-210B-CAEC-B2A5-9F46E6A19B3D}"/>
              </a:ext>
            </a:extLst>
          </p:cNvPr>
          <p:cNvSpPr>
            <a:spLocks noGrp="1"/>
          </p:cNvSpPr>
          <p:nvPr>
            <p:ph type="title"/>
          </p:nvPr>
        </p:nvSpPr>
        <p:spPr/>
        <p:txBody>
          <a:bodyPr/>
          <a:lstStyle/>
          <a:p>
            <a:r>
              <a:rPr lang="en-US" dirty="0"/>
              <a:t>Fiducient’s Approach to Managing Through Volatility</a:t>
            </a:r>
          </a:p>
        </p:txBody>
      </p:sp>
      <p:sp>
        <p:nvSpPr>
          <p:cNvPr id="4" name="Footer Placeholder 3">
            <a:extLst>
              <a:ext uri="{FF2B5EF4-FFF2-40B4-BE49-F238E27FC236}">
                <a16:creationId xmlns:a16="http://schemas.microsoft.com/office/drawing/2014/main" id="{00B621C6-7250-A6C6-7ECD-F54C39AFB5BB}"/>
              </a:ext>
            </a:extLst>
          </p:cNvPr>
          <p:cNvSpPr>
            <a:spLocks noGrp="1"/>
          </p:cNvSpPr>
          <p:nvPr>
            <p:ph type="ftr" sz="quarter" idx="3"/>
          </p:nvPr>
        </p:nvSpPr>
        <p:spPr/>
        <p:txBody>
          <a:bodyPr vert="horz" lIns="91440" tIns="45720" rIns="91440" bIns="45720" rtlCol="0" anchor="ctr"/>
          <a:lstStyle/>
          <a:p>
            <a:r>
              <a:rPr lang="en-US" dirty="0">
                <a:solidFill>
                  <a:srgbClr val="FF0000"/>
                </a:solidFill>
              </a:rPr>
              <a:t>www.FiducientAdvisors.com</a:t>
            </a:r>
          </a:p>
        </p:txBody>
      </p:sp>
      <p:sp>
        <p:nvSpPr>
          <p:cNvPr id="5" name="Slide Number Placeholder 4">
            <a:extLst>
              <a:ext uri="{FF2B5EF4-FFF2-40B4-BE49-F238E27FC236}">
                <a16:creationId xmlns:a16="http://schemas.microsoft.com/office/drawing/2014/main" id="{B413E617-9880-1546-8B05-01A041700D0C}"/>
              </a:ext>
            </a:extLst>
          </p:cNvPr>
          <p:cNvSpPr>
            <a:spLocks noGrp="1"/>
          </p:cNvSpPr>
          <p:nvPr>
            <p:ph type="sldNum" sz="quarter" idx="4"/>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E57A0B7C-FA6A-BC42-8139-60285044CFD9}" type="slidenum">
              <a:rPr kumimoji="0" lang="en-US" sz="900" b="0" i="0" u="none" strike="noStrike" kern="1200" cap="none" spc="0" normalizeH="0" baseline="0" noProof="0" smtClean="0">
                <a:ln>
                  <a:noFill/>
                </a:ln>
                <a:solidFill>
                  <a:srgbClr val="152B53"/>
                </a:solidFill>
                <a:effectLst/>
                <a:uLnTx/>
                <a:uFillTx/>
                <a:latin typeface="Arial" panose="020B060402020202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a:t>
            </a:fld>
            <a:endParaRPr kumimoji="0" lang="en-US" sz="900" b="0" i="0" u="none" strike="noStrike" kern="1200" cap="none" spc="0" normalizeH="0" baseline="0" noProof="0" dirty="0">
              <a:ln>
                <a:noFill/>
              </a:ln>
              <a:solidFill>
                <a:srgbClr val="152B53"/>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A167FF78-9C65-D564-0006-24F1EBAEB2DF}"/>
              </a:ext>
            </a:extLst>
          </p:cNvPr>
          <p:cNvSpPr txBox="1"/>
          <p:nvPr/>
        </p:nvSpPr>
        <p:spPr>
          <a:xfrm>
            <a:off x="389961" y="1131095"/>
            <a:ext cx="8283389" cy="5148012"/>
          </a:xfrm>
          <a:prstGeom prst="rect">
            <a:avLst/>
          </a:prstGeom>
          <a:noFill/>
        </p:spPr>
        <p:txBody>
          <a:bodyPr wrap="square" rtlCol="0">
            <a:spAutoFit/>
          </a:bodyPr>
          <a:lstStyle/>
          <a:p>
            <a:pPr marL="0" marR="0" lvl="0" indent="0" algn="l" defTabSz="457200" rtl="0" eaLnBrk="1" fontAlgn="auto" latinLnBrk="0" hangingPunct="1">
              <a:lnSpc>
                <a:spcPct val="125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Market and economic volatility are inevitable and often uncomfortable. While no two market cycles are exactly alike, our investment philosophy is designed to navigate uncertainty with discipline and foresight with a focus on long-term outcomes. Our approach is grounded by three key principles that help guide portfolios through turbulent periods:</a:t>
            </a:r>
          </a:p>
          <a:p>
            <a:pPr marL="0" marR="0" lvl="0" indent="0" algn="l" defTabSz="457200" rtl="0" eaLnBrk="1" fontAlgn="auto" latinLnBrk="0" hangingPunct="1">
              <a:lnSpc>
                <a:spcPct val="125000"/>
              </a:lnSpc>
              <a:spcBef>
                <a:spcPts val="0"/>
              </a:spcBef>
              <a:spcAft>
                <a:spcPts val="0"/>
              </a:spcAft>
              <a:buClrTx/>
              <a:buSzTx/>
              <a:buFontTx/>
              <a:buNone/>
              <a:tabLst/>
              <a:defRPr/>
            </a:pPr>
            <a:endParaRPr lang="en-US" sz="1200" dirty="0">
              <a:solidFill>
                <a:srgbClr val="000000"/>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25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9CDE"/>
                </a:solidFill>
                <a:effectLst/>
                <a:uLnTx/>
                <a:uFillTx/>
                <a:latin typeface="Arial" panose="020B0604020202020204" pitchFamily="34" charset="0"/>
                <a:ea typeface="+mn-ea"/>
                <a:cs typeface="Arial" panose="020B0604020202020204" pitchFamily="34" charset="0"/>
              </a:rPr>
              <a:t>1. Dynamic Capital Market Assumptions (CMAs)</a:t>
            </a:r>
          </a:p>
          <a:p>
            <a:pPr marL="0" marR="0" lvl="0" indent="0" algn="l" defTabSz="457200" rtl="0" eaLnBrk="1" fontAlgn="auto" latinLnBrk="0" hangingPunct="1">
              <a:lnSpc>
                <a:spcPct val="125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Markets evolve and so do our views. Our Capital Markets Team meets monthly, or more frequently as needed, to reassess opportunities and risks as valuations shift. With a long-term investment perspective as you would expect, allocations do not often shift materially month over month. However, when market conditions move meaningfully, we adjust portfolios to manage risk more effectively while positioning for emerging opportunities.</a:t>
            </a:r>
          </a:p>
          <a:p>
            <a:pPr marL="0" marR="0" lvl="0" indent="0" algn="l" defTabSz="457200" rtl="0" eaLnBrk="1" fontAlgn="auto" latinLnBrk="0" hangingPunct="1">
              <a:lnSpc>
                <a:spcPct val="125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25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9CDE"/>
                </a:solidFill>
                <a:effectLst/>
                <a:uLnTx/>
                <a:uFillTx/>
                <a:latin typeface="Arial" panose="020B0604020202020204" pitchFamily="34" charset="0"/>
                <a:ea typeface="+mn-ea"/>
                <a:cs typeface="Arial" panose="020B0604020202020204" pitchFamily="34" charset="0"/>
              </a:rPr>
              <a:t>2. Real-World Assumptions in Portfolio Modeling</a:t>
            </a:r>
          </a:p>
          <a:p>
            <a:pPr marL="0" marR="0" lvl="0" indent="0" algn="l" defTabSz="457200" rtl="0" eaLnBrk="1" fontAlgn="auto" latinLnBrk="0" hangingPunct="1">
              <a:lnSpc>
                <a:spcPct val="125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Market downturns are a natural part of the investment cycle, historically occurring every three</a:t>
            </a:r>
            <a:r>
              <a:rPr kumimoji="0" lang="en-US" sz="12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years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on average. Our portfolio construction process reflects this reality by stress-testing portfolios against thousands of market environments, including extreme tail-risk events. This disciplined approach leads to thoughtfully diversified allocations that are not overly dependent on favorable conditions to succeed.</a:t>
            </a:r>
          </a:p>
          <a:p>
            <a:pPr marL="0" marR="0" lvl="0" indent="0" algn="l" defTabSz="457200" rtl="0" eaLnBrk="1" fontAlgn="auto" latinLnBrk="0" hangingPunct="1">
              <a:lnSpc>
                <a:spcPct val="125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25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9CDE"/>
                </a:solidFill>
                <a:effectLst/>
                <a:uLnTx/>
                <a:uFillTx/>
                <a:latin typeface="Arial" panose="020B0604020202020204" pitchFamily="34" charset="0"/>
                <a:ea typeface="+mn-ea"/>
                <a:cs typeface="Arial" panose="020B0604020202020204" pitchFamily="34" charset="0"/>
              </a:rPr>
              <a:t>3. Rebalancing with Discipline</a:t>
            </a:r>
          </a:p>
          <a:p>
            <a:pPr marL="0" marR="0" lvl="0" indent="0" algn="l" defTabSz="457200" rtl="0" eaLnBrk="1" fontAlgn="auto" latinLnBrk="0" hangingPunct="1">
              <a:lnSpc>
                <a:spcPct val="125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Rebalancing is one of the most effective tools for navigating volatile markets. By systematically adjusting allocations, we ensure portfolios remain aligned with their intended risk profile. Often this means adding to risk assets when volatility is high, an approach that requires discipline but has historically driven long-term success. Our Portfolio Engineer rebalancing methodology helps us execute rebalancing strategies thoughtfully, avoiding reactive, short-term decision-making. This disciplined execution ensures that portfolios stay on track, even in the face of market uncertainty.</a:t>
            </a:r>
          </a:p>
        </p:txBody>
      </p:sp>
    </p:spTree>
    <p:extLst>
      <p:ext uri="{BB962C8B-B14F-4D97-AF65-F5344CB8AC3E}">
        <p14:creationId xmlns:p14="http://schemas.microsoft.com/office/powerpoint/2010/main" val="1382246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6AB5FF7-7583-AF5C-B0BD-DF43CD28EB5E}"/>
              </a:ext>
            </a:extLst>
          </p:cNvPr>
          <p:cNvPicPr>
            <a:picLocks noChangeAspect="1"/>
          </p:cNvPicPr>
          <p:nvPr/>
        </p:nvPicPr>
        <p:blipFill>
          <a:blip r:embed="rId2"/>
          <a:srcRect b="2291"/>
          <a:stretch/>
        </p:blipFill>
        <p:spPr>
          <a:xfrm>
            <a:off x="183749" y="1315875"/>
            <a:ext cx="8778240" cy="5133967"/>
          </a:xfrm>
          <a:prstGeom prst="rect">
            <a:avLst/>
          </a:prstGeom>
        </p:spPr>
      </p:pic>
      <p:sp>
        <p:nvSpPr>
          <p:cNvPr id="2" name="Title 1">
            <a:extLst>
              <a:ext uri="{FF2B5EF4-FFF2-40B4-BE49-F238E27FC236}">
                <a16:creationId xmlns:a16="http://schemas.microsoft.com/office/drawing/2014/main" id="{8D6344FE-EEB2-DAF5-894B-836380F7EA9F}"/>
              </a:ext>
            </a:extLst>
          </p:cNvPr>
          <p:cNvSpPr>
            <a:spLocks noGrp="1"/>
          </p:cNvSpPr>
          <p:nvPr>
            <p:ph type="title"/>
          </p:nvPr>
        </p:nvSpPr>
        <p:spPr/>
        <p:txBody>
          <a:bodyPr/>
          <a:lstStyle/>
          <a:p>
            <a:r>
              <a:rPr lang="en-US" dirty="0"/>
              <a:t>With The Right Time Horizon, The Outlook is Bright</a:t>
            </a:r>
          </a:p>
        </p:txBody>
      </p:sp>
      <p:sp>
        <p:nvSpPr>
          <p:cNvPr id="4" name="Footer Placeholder 3">
            <a:extLst>
              <a:ext uri="{FF2B5EF4-FFF2-40B4-BE49-F238E27FC236}">
                <a16:creationId xmlns:a16="http://schemas.microsoft.com/office/drawing/2014/main" id="{216408B3-3E54-A15F-3802-AB38A0B626EF}"/>
              </a:ext>
            </a:extLst>
          </p:cNvPr>
          <p:cNvSpPr>
            <a:spLocks noGrp="1"/>
          </p:cNvSpPr>
          <p:nvPr>
            <p:ph type="ftr" sz="quarter" idx="3"/>
          </p:nvPr>
        </p:nvSpPr>
        <p:spPr/>
        <p:txBody>
          <a:bodyPr vert="horz" lIns="91440" tIns="45720" rIns="91440" bIns="45720" rtlCol="0" anchor="ctr"/>
          <a:lstStyle/>
          <a:p>
            <a:r>
              <a:rPr lang="en-US" dirty="0">
                <a:solidFill>
                  <a:srgbClr val="FF0000"/>
                </a:solidFill>
              </a:rPr>
              <a:t>www.FiducientAdvisors.com</a:t>
            </a:r>
          </a:p>
        </p:txBody>
      </p:sp>
      <p:sp>
        <p:nvSpPr>
          <p:cNvPr id="5" name="Slide Number Placeholder 4">
            <a:extLst>
              <a:ext uri="{FF2B5EF4-FFF2-40B4-BE49-F238E27FC236}">
                <a16:creationId xmlns:a16="http://schemas.microsoft.com/office/drawing/2014/main" id="{9A1EFF01-39E3-2C5A-7107-AFBFD6DB8342}"/>
              </a:ext>
            </a:extLst>
          </p:cNvPr>
          <p:cNvSpPr>
            <a:spLocks noGrp="1"/>
          </p:cNvSpPr>
          <p:nvPr>
            <p:ph type="sldNum" sz="quarter" idx="4"/>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E57A0B7C-FA6A-BC42-8139-60285044CFD9}" type="slidenum">
              <a:rPr kumimoji="0" lang="en-US" sz="900" b="0" i="0" u="none" strike="noStrike" kern="1200" cap="none" spc="0" normalizeH="0" baseline="0" noProof="0" smtClean="0">
                <a:ln>
                  <a:noFill/>
                </a:ln>
                <a:solidFill>
                  <a:srgbClr val="152B53"/>
                </a:solidFill>
                <a:effectLst/>
                <a:uLnTx/>
                <a:uFillTx/>
                <a:latin typeface="Arial" panose="020B060402020202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5</a:t>
            </a:fld>
            <a:endParaRPr kumimoji="0" lang="en-US" sz="900" b="0" i="0" u="none" strike="noStrike" kern="1200" cap="none" spc="0" normalizeH="0" baseline="0" noProof="0" dirty="0">
              <a:ln>
                <a:noFill/>
              </a:ln>
              <a:solidFill>
                <a:srgbClr val="152B53"/>
              </a:solidFill>
              <a:effectLst/>
              <a:uLnTx/>
              <a:uFillTx/>
              <a:latin typeface="Arial" panose="020B0604020202020204" pitchFamily="34" charset="0"/>
              <a:ea typeface="+mn-ea"/>
              <a:cs typeface="+mn-cs"/>
            </a:endParaRPr>
          </a:p>
        </p:txBody>
      </p:sp>
      <p:sp>
        <p:nvSpPr>
          <p:cNvPr id="6" name="Title 1">
            <a:extLst>
              <a:ext uri="{FF2B5EF4-FFF2-40B4-BE49-F238E27FC236}">
                <a16:creationId xmlns:a16="http://schemas.microsoft.com/office/drawing/2014/main" id="{D06346E0-C466-7195-E142-A87EEDA89008}"/>
              </a:ext>
            </a:extLst>
          </p:cNvPr>
          <p:cNvSpPr txBox="1">
            <a:spLocks/>
          </p:cNvSpPr>
          <p:nvPr/>
        </p:nvSpPr>
        <p:spPr>
          <a:xfrm>
            <a:off x="311413" y="1027907"/>
            <a:ext cx="7886700" cy="50403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2000" kern="1200">
                <a:solidFill>
                  <a:srgbClr val="152B53"/>
                </a:solidFill>
                <a:latin typeface="Georgia" panose="02040502050405020303" pitchFamily="18"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dirty="0">
                <a:ln>
                  <a:noFill/>
                </a:ln>
                <a:solidFill>
                  <a:srgbClr val="152B53"/>
                </a:solidFill>
                <a:effectLst/>
                <a:uLnTx/>
                <a:uFillTx/>
                <a:latin typeface="Georgia" panose="02040502050405020303" pitchFamily="18" charset="0"/>
                <a:ea typeface="+mj-ea"/>
                <a:cs typeface="Arial" panose="020B0604020202020204" pitchFamily="34" charset="0"/>
              </a:rPr>
              <a:t>S&amp;P 500 Calendar Year Annualized Forward Returns</a:t>
            </a:r>
          </a:p>
        </p:txBody>
      </p:sp>
      <p:graphicFrame>
        <p:nvGraphicFramePr>
          <p:cNvPr id="9" name="Table 8">
            <a:extLst>
              <a:ext uri="{FF2B5EF4-FFF2-40B4-BE49-F238E27FC236}">
                <a16:creationId xmlns:a16="http://schemas.microsoft.com/office/drawing/2014/main" id="{1FA086B2-EC21-D96B-960C-2BACBD773908}"/>
              </a:ext>
            </a:extLst>
          </p:cNvPr>
          <p:cNvGraphicFramePr>
            <a:graphicFrameLocks noGrp="1"/>
          </p:cNvGraphicFramePr>
          <p:nvPr>
            <p:extLst>
              <p:ext uri="{D42A27DB-BD31-4B8C-83A1-F6EECF244321}">
                <p14:modId xmlns:p14="http://schemas.microsoft.com/office/powerpoint/2010/main" val="3111680005"/>
              </p:ext>
            </p:extLst>
          </p:nvPr>
        </p:nvGraphicFramePr>
        <p:xfrm>
          <a:off x="6801250" y="3636003"/>
          <a:ext cx="2159000" cy="1960245"/>
        </p:xfrm>
        <a:graphic>
          <a:graphicData uri="http://schemas.openxmlformats.org/drawingml/2006/table">
            <a:tbl>
              <a:tblPr/>
              <a:tblGrid>
                <a:gridCol w="1079500">
                  <a:extLst>
                    <a:ext uri="{9D8B030D-6E8A-4147-A177-3AD203B41FA5}">
                      <a16:colId xmlns:a16="http://schemas.microsoft.com/office/drawing/2014/main" val="2174705987"/>
                    </a:ext>
                  </a:extLst>
                </a:gridCol>
                <a:gridCol w="1079500">
                  <a:extLst>
                    <a:ext uri="{9D8B030D-6E8A-4147-A177-3AD203B41FA5}">
                      <a16:colId xmlns:a16="http://schemas.microsoft.com/office/drawing/2014/main" val="3527766548"/>
                    </a:ext>
                  </a:extLst>
                </a:gridCol>
              </a:tblGrid>
              <a:tr h="428625">
                <a:tc gridSpan="2">
                  <a:txBody>
                    <a:bodyPr/>
                    <a:lstStyle/>
                    <a:p>
                      <a:pPr algn="ctr" fontAlgn="ctr"/>
                      <a:r>
                        <a:rPr lang="en-US" sz="1400" b="1" i="0" u="none" strike="noStrike" dirty="0">
                          <a:solidFill>
                            <a:srgbClr val="FFFFFF"/>
                          </a:solidFill>
                          <a:effectLst/>
                          <a:latin typeface="Arial" panose="020B0604020202020204" pitchFamily="34" charset="0"/>
                        </a:rPr>
                        <a:t>% of Periods with Positive Outcomes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855"/>
                    </a:solidFill>
                  </a:tcPr>
                </a:tc>
                <a:tc hMerge="1">
                  <a:txBody>
                    <a:bodyPr/>
                    <a:lstStyle/>
                    <a:p>
                      <a:endParaRPr lang="en-US"/>
                    </a:p>
                  </a:txBody>
                  <a:tcPr/>
                </a:tc>
                <a:extLst>
                  <a:ext uri="{0D108BD9-81ED-4DB2-BD59-A6C34878D82A}">
                    <a16:rowId xmlns:a16="http://schemas.microsoft.com/office/drawing/2014/main" val="940155459"/>
                  </a:ext>
                </a:extLst>
              </a:tr>
              <a:tr h="304800">
                <a:tc>
                  <a:txBody>
                    <a:bodyPr/>
                    <a:lstStyle/>
                    <a:p>
                      <a:pPr algn="ctr" fontAlgn="ctr"/>
                      <a:r>
                        <a:rPr lang="en-US" sz="1400" b="1" i="0" u="none" strike="noStrike" dirty="0">
                          <a:solidFill>
                            <a:srgbClr val="000000"/>
                          </a:solidFill>
                          <a:effectLst/>
                          <a:latin typeface="Arial" panose="020B0604020202020204" pitchFamily="34" charset="0"/>
                        </a:rPr>
                        <a:t>1 Year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1" i="0" u="none" strike="noStrike" dirty="0">
                          <a:solidFill>
                            <a:srgbClr val="000000"/>
                          </a:solidFill>
                          <a:effectLst/>
                          <a:latin typeface="Arial" panose="020B0604020202020204" pitchFamily="34" charset="0"/>
                        </a:rPr>
                        <a:t>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32486219"/>
                  </a:ext>
                </a:extLst>
              </a:tr>
              <a:tr h="304800">
                <a:tc>
                  <a:txBody>
                    <a:bodyPr/>
                    <a:lstStyle/>
                    <a:p>
                      <a:pPr algn="ctr" fontAlgn="ctr"/>
                      <a:r>
                        <a:rPr lang="en-US" sz="1400" b="1" i="0" u="none" strike="noStrike" dirty="0">
                          <a:solidFill>
                            <a:srgbClr val="000000"/>
                          </a:solidFill>
                          <a:effectLst/>
                          <a:latin typeface="Arial" panose="020B0604020202020204" pitchFamily="34" charset="0"/>
                        </a:rPr>
                        <a:t>3 Years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1" i="0" u="none" strike="noStrike" dirty="0">
                          <a:solidFill>
                            <a:srgbClr val="000000"/>
                          </a:solidFill>
                          <a:effectLst/>
                          <a:latin typeface="Arial" panose="020B0604020202020204" pitchFamily="34" charset="0"/>
                        </a:rPr>
                        <a:t>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58962944"/>
                  </a:ext>
                </a:extLst>
              </a:tr>
              <a:tr h="304800">
                <a:tc>
                  <a:txBody>
                    <a:bodyPr/>
                    <a:lstStyle/>
                    <a:p>
                      <a:pPr algn="ctr" fontAlgn="ctr"/>
                      <a:r>
                        <a:rPr lang="en-US" sz="1400" b="1" i="0" u="none" strike="noStrike" dirty="0">
                          <a:solidFill>
                            <a:srgbClr val="000000"/>
                          </a:solidFill>
                          <a:effectLst/>
                          <a:latin typeface="Arial" panose="020B0604020202020204" pitchFamily="34" charset="0"/>
                        </a:rPr>
                        <a:t>5 Years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1" i="0" u="none" strike="noStrike" dirty="0">
                          <a:solidFill>
                            <a:srgbClr val="000000"/>
                          </a:solidFill>
                          <a:effectLst/>
                          <a:latin typeface="Arial" panose="020B0604020202020204" pitchFamily="34" charset="0"/>
                        </a:rPr>
                        <a:t>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55170961"/>
                  </a:ext>
                </a:extLst>
              </a:tr>
              <a:tr h="304800">
                <a:tc>
                  <a:txBody>
                    <a:bodyPr/>
                    <a:lstStyle/>
                    <a:p>
                      <a:pPr algn="ctr" fontAlgn="ctr"/>
                      <a:r>
                        <a:rPr lang="en-US" sz="1400" b="1" i="0" u="none" strike="noStrike" dirty="0">
                          <a:solidFill>
                            <a:srgbClr val="000000"/>
                          </a:solidFill>
                          <a:effectLst/>
                          <a:latin typeface="Arial" panose="020B0604020202020204" pitchFamily="34" charset="0"/>
                        </a:rPr>
                        <a:t>10 Years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1" i="0" u="none" strike="noStrike" dirty="0">
                          <a:solidFill>
                            <a:srgbClr val="000000"/>
                          </a:solidFill>
                          <a:effectLst/>
                          <a:latin typeface="Arial" panose="020B0604020202020204" pitchFamily="34" charset="0"/>
                        </a:rPr>
                        <a:t>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26468198"/>
                  </a:ext>
                </a:extLst>
              </a:tr>
              <a:tr h="304800">
                <a:tc>
                  <a:txBody>
                    <a:bodyPr/>
                    <a:lstStyle/>
                    <a:p>
                      <a:pPr algn="ctr" fontAlgn="ctr"/>
                      <a:r>
                        <a:rPr lang="en-US" sz="1400" b="1" i="0" u="none" strike="noStrike" dirty="0">
                          <a:solidFill>
                            <a:srgbClr val="000000"/>
                          </a:solidFill>
                          <a:effectLst/>
                          <a:latin typeface="Arial" panose="020B0604020202020204" pitchFamily="34" charset="0"/>
                        </a:rPr>
                        <a:t>&gt;10 Years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1" i="0" u="none" strike="noStrike" dirty="0">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06047156"/>
                  </a:ext>
                </a:extLst>
              </a:tr>
            </a:tbl>
          </a:graphicData>
        </a:graphic>
      </p:graphicFrame>
      <p:sp>
        <p:nvSpPr>
          <p:cNvPr id="3" name="TextBox 2">
            <a:extLst>
              <a:ext uri="{FF2B5EF4-FFF2-40B4-BE49-F238E27FC236}">
                <a16:creationId xmlns:a16="http://schemas.microsoft.com/office/drawing/2014/main" id="{0BA3B1B4-7ADA-EE42-67CC-67CD0450E71F}"/>
              </a:ext>
            </a:extLst>
          </p:cNvPr>
          <p:cNvSpPr txBox="1"/>
          <p:nvPr/>
        </p:nvSpPr>
        <p:spPr>
          <a:xfrm>
            <a:off x="2934788" y="5852061"/>
            <a:ext cx="6025462" cy="507831"/>
          </a:xfrm>
          <a:prstGeom prst="rect">
            <a:avLst/>
          </a:prstGeom>
          <a:noFill/>
          <a:ln>
            <a:solidFill>
              <a:schemeClr val="accent1"/>
            </a:solidFill>
          </a:ln>
        </p:spPr>
        <p:txBody>
          <a:bodyPr wrap="square" rtlCol="0">
            <a:spAutoFit/>
          </a:bodyPr>
          <a:lstStyle/>
          <a:p>
            <a:r>
              <a:rPr lang="en-US" sz="900" dirty="0">
                <a:latin typeface="Arial" panose="020B0604020202020204" pitchFamily="34" charset="0"/>
                <a:cs typeface="Arial" panose="020B0604020202020204" pitchFamily="34" charset="0"/>
              </a:rPr>
              <a:t>This table shows the forward returns x years out (first column), starting from a particular year (the top row). The first row represents the calendar year return for each year. For example, starting in 2008 the annualized 4-year realized forward return was -2% and starting in 2013, the annualized 3-year realized forward return was 15%.</a:t>
            </a:r>
          </a:p>
        </p:txBody>
      </p:sp>
      <p:sp>
        <p:nvSpPr>
          <p:cNvPr id="18" name="TextBox 17">
            <a:extLst>
              <a:ext uri="{FF2B5EF4-FFF2-40B4-BE49-F238E27FC236}">
                <a16:creationId xmlns:a16="http://schemas.microsoft.com/office/drawing/2014/main" id="{CC3FE5FA-B0E1-6F4B-A384-B645A5D91687}"/>
              </a:ext>
            </a:extLst>
          </p:cNvPr>
          <p:cNvSpPr txBox="1"/>
          <p:nvPr/>
        </p:nvSpPr>
        <p:spPr>
          <a:xfrm>
            <a:off x="112664" y="6419596"/>
            <a:ext cx="8557165" cy="215444"/>
          </a:xfrm>
          <a:prstGeom prst="rect">
            <a:avLst/>
          </a:prstGeom>
          <a:noFill/>
        </p:spPr>
        <p:txBody>
          <a:bodyPr wrap="square" rtlCol="0">
            <a:spAutoFit/>
          </a:bodyPr>
          <a:lstStyle/>
          <a:p>
            <a:r>
              <a:rPr lang="en-US" sz="800" i="1" dirty="0">
                <a:latin typeface="Arial" panose="020B0604020202020204" pitchFamily="34" charset="0"/>
                <a:cs typeface="Arial" panose="020B0604020202020204" pitchFamily="34" charset="0"/>
              </a:rPr>
              <a:t>Source: Morningstar. As of December 31, 2024. S&amp;P 500 returns are annual total returns from 1994 to 2024. </a:t>
            </a:r>
          </a:p>
        </p:txBody>
      </p:sp>
      <p:sp>
        <p:nvSpPr>
          <p:cNvPr id="10" name="TextBox 9">
            <a:extLst>
              <a:ext uri="{FF2B5EF4-FFF2-40B4-BE49-F238E27FC236}">
                <a16:creationId xmlns:a16="http://schemas.microsoft.com/office/drawing/2014/main" id="{A9BF1626-21DD-34C5-35B2-4F58767FE797}"/>
              </a:ext>
            </a:extLst>
          </p:cNvPr>
          <p:cNvSpPr txBox="1"/>
          <p:nvPr/>
        </p:nvSpPr>
        <p:spPr>
          <a:xfrm>
            <a:off x="1584960" y="6546011"/>
            <a:ext cx="7280367" cy="338554"/>
          </a:xfrm>
          <a:prstGeom prst="rect">
            <a:avLst/>
          </a:prstGeom>
          <a:noFill/>
        </p:spPr>
        <p:txBody>
          <a:bodyPr wrap="square">
            <a:spAutoFit/>
          </a:bodyPr>
          <a:lstStyle/>
          <a:p>
            <a:r>
              <a:rPr lang="en-US" sz="800" i="1" dirty="0">
                <a:solidFill>
                  <a:schemeClr val="tx2"/>
                </a:solidFill>
                <a:latin typeface="Arial" panose="020B0604020202020204" pitchFamily="34" charset="0"/>
                <a:cs typeface="Arial" panose="020B0604020202020204" pitchFamily="34" charset="0"/>
              </a:rPr>
              <a:t>See disclosures for list of indices representing each asset class. Past performance does not indicate future performance and there is a possibility of a loss. Indices cannot be invested in directly.</a:t>
            </a:r>
          </a:p>
        </p:txBody>
      </p:sp>
    </p:spTree>
    <p:extLst>
      <p:ext uri="{BB962C8B-B14F-4D97-AF65-F5344CB8AC3E}">
        <p14:creationId xmlns:p14="http://schemas.microsoft.com/office/powerpoint/2010/main" val="39618370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A6049-9835-BF3F-289F-EFF0E396EDD7}"/>
              </a:ext>
            </a:extLst>
          </p:cNvPr>
          <p:cNvSpPr>
            <a:spLocks noGrp="1"/>
          </p:cNvSpPr>
          <p:nvPr>
            <p:ph type="title"/>
          </p:nvPr>
        </p:nvSpPr>
        <p:spPr/>
        <p:txBody>
          <a:bodyPr/>
          <a:lstStyle/>
          <a:p>
            <a:r>
              <a:rPr lang="en-US" dirty="0"/>
              <a:t>May the Skew Be in Your Favor</a:t>
            </a:r>
          </a:p>
        </p:txBody>
      </p:sp>
      <p:sp>
        <p:nvSpPr>
          <p:cNvPr id="4" name="Footer Placeholder 3">
            <a:extLst>
              <a:ext uri="{FF2B5EF4-FFF2-40B4-BE49-F238E27FC236}">
                <a16:creationId xmlns:a16="http://schemas.microsoft.com/office/drawing/2014/main" id="{FAC166AB-4B26-26A1-72FB-5546D88BC3BE}"/>
              </a:ext>
            </a:extLst>
          </p:cNvPr>
          <p:cNvSpPr>
            <a:spLocks noGrp="1"/>
          </p:cNvSpPr>
          <p:nvPr>
            <p:ph type="ftr" sz="quarter" idx="3"/>
          </p:nvPr>
        </p:nvSpPr>
        <p:spPr/>
        <p:txBody>
          <a:bodyPr vert="horz" lIns="91440" tIns="45720" rIns="91440" bIns="45720" rtlCol="0" anchor="ctr"/>
          <a:lstStyle/>
          <a:p>
            <a:r>
              <a:rPr lang="en-US" dirty="0">
                <a:solidFill>
                  <a:srgbClr val="FF0000"/>
                </a:solidFill>
              </a:rPr>
              <a:t>www.FiducientAdvisors.com</a:t>
            </a:r>
          </a:p>
        </p:txBody>
      </p:sp>
      <p:sp>
        <p:nvSpPr>
          <p:cNvPr id="5" name="Slide Number Placeholder 4">
            <a:extLst>
              <a:ext uri="{FF2B5EF4-FFF2-40B4-BE49-F238E27FC236}">
                <a16:creationId xmlns:a16="http://schemas.microsoft.com/office/drawing/2014/main" id="{01024D9E-3357-8D18-E959-D4914AEDFF2E}"/>
              </a:ext>
            </a:extLst>
          </p:cNvPr>
          <p:cNvSpPr>
            <a:spLocks noGrp="1"/>
          </p:cNvSpPr>
          <p:nvPr>
            <p:ph type="sldNum" sz="quarter" idx="4"/>
          </p:nvPr>
        </p:nvSpPr>
        <p:spPr/>
        <p:txBody>
          <a:bodyPr/>
          <a:lstStyle/>
          <a:p>
            <a:fld id="{E57A0B7C-FA6A-BC42-8139-60285044CFD9}" type="slidenum">
              <a:rPr lang="en-US" smtClean="0"/>
              <a:pPr/>
              <a:t>6</a:t>
            </a:fld>
            <a:endParaRPr lang="en-US" dirty="0"/>
          </a:p>
        </p:txBody>
      </p:sp>
      <p:sp>
        <p:nvSpPr>
          <p:cNvPr id="6" name="Title 1">
            <a:extLst>
              <a:ext uri="{FF2B5EF4-FFF2-40B4-BE49-F238E27FC236}">
                <a16:creationId xmlns:a16="http://schemas.microsoft.com/office/drawing/2014/main" id="{97215E39-09AB-41E0-39BA-D51B93C9DEC4}"/>
              </a:ext>
            </a:extLst>
          </p:cNvPr>
          <p:cNvSpPr txBox="1">
            <a:spLocks/>
          </p:cNvSpPr>
          <p:nvPr/>
        </p:nvSpPr>
        <p:spPr>
          <a:xfrm>
            <a:off x="413010" y="1027907"/>
            <a:ext cx="7886700" cy="50403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2000" kern="1200">
                <a:solidFill>
                  <a:srgbClr val="152B53"/>
                </a:solidFill>
                <a:latin typeface="Georgia" panose="02040502050405020303" pitchFamily="18" charset="0"/>
                <a:ea typeface="+mj-ea"/>
                <a:cs typeface="+mj-cs"/>
              </a:defRPr>
            </a:lvl1pPr>
          </a:lstStyle>
          <a:p>
            <a:r>
              <a:rPr lang="en-US" sz="1200" b="1" dirty="0">
                <a:cs typeface="Arial" panose="020B0604020202020204" pitchFamily="34" charset="0"/>
              </a:rPr>
              <a:t>S&amp;P 500 Annual Total Returns Since 1971</a:t>
            </a:r>
          </a:p>
        </p:txBody>
      </p:sp>
      <p:graphicFrame>
        <p:nvGraphicFramePr>
          <p:cNvPr id="7" name="Chart 6">
            <a:extLst>
              <a:ext uri="{FF2B5EF4-FFF2-40B4-BE49-F238E27FC236}">
                <a16:creationId xmlns:a16="http://schemas.microsoft.com/office/drawing/2014/main" id="{59134729-1B68-9118-7002-8DFE48A643BA}"/>
              </a:ext>
            </a:extLst>
          </p:cNvPr>
          <p:cNvGraphicFramePr>
            <a:graphicFrameLocks noGrp="1"/>
          </p:cNvGraphicFramePr>
          <p:nvPr>
            <p:extLst>
              <p:ext uri="{D42A27DB-BD31-4B8C-83A1-F6EECF244321}">
                <p14:modId xmlns:p14="http://schemas.microsoft.com/office/powerpoint/2010/main" val="2653937744"/>
              </p:ext>
            </p:extLst>
          </p:nvPr>
        </p:nvGraphicFramePr>
        <p:xfrm>
          <a:off x="330197" y="1126852"/>
          <a:ext cx="8686800" cy="5585919"/>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765AB0B5-5CA4-2C70-1B67-B1793607A943}"/>
              </a:ext>
            </a:extLst>
          </p:cNvPr>
          <p:cNvSpPr txBox="1"/>
          <p:nvPr/>
        </p:nvSpPr>
        <p:spPr>
          <a:xfrm>
            <a:off x="1584960" y="6546011"/>
            <a:ext cx="7280367" cy="338554"/>
          </a:xfrm>
          <a:prstGeom prst="rect">
            <a:avLst/>
          </a:prstGeom>
          <a:noFill/>
        </p:spPr>
        <p:txBody>
          <a:bodyPr wrap="square">
            <a:spAutoFit/>
          </a:bodyPr>
          <a:lstStyle/>
          <a:p>
            <a:r>
              <a:rPr lang="en-US" sz="800" i="1" dirty="0">
                <a:solidFill>
                  <a:schemeClr val="tx2"/>
                </a:solidFill>
                <a:latin typeface="Arial" panose="020B0604020202020204" pitchFamily="34" charset="0"/>
                <a:cs typeface="Arial" panose="020B0604020202020204" pitchFamily="34" charset="0"/>
              </a:rPr>
              <a:t>See disclosures for list of indices representing each asset class. Past performance does not indicate future performance and there is a possibility of a loss. Indices cannot be invested in directly.</a:t>
            </a:r>
          </a:p>
        </p:txBody>
      </p:sp>
    </p:spTree>
    <p:extLst>
      <p:ext uri="{BB962C8B-B14F-4D97-AF65-F5344CB8AC3E}">
        <p14:creationId xmlns:p14="http://schemas.microsoft.com/office/powerpoint/2010/main" val="807556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E8AF5283-DF4D-45B1-A532-BBB21121A51C}"/>
              </a:ext>
            </a:extLst>
          </p:cNvPr>
          <p:cNvGraphicFramePr>
            <a:graphicFrameLocks/>
          </p:cNvGraphicFramePr>
          <p:nvPr>
            <p:extLst>
              <p:ext uri="{D42A27DB-BD31-4B8C-83A1-F6EECF244321}">
                <p14:modId xmlns:p14="http://schemas.microsoft.com/office/powerpoint/2010/main" val="865859681"/>
              </p:ext>
            </p:extLst>
          </p:nvPr>
        </p:nvGraphicFramePr>
        <p:xfrm>
          <a:off x="278673" y="1027907"/>
          <a:ext cx="8686800" cy="561378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AE99F756-F77C-FF5E-7941-368929C3DDE9}"/>
              </a:ext>
            </a:extLst>
          </p:cNvPr>
          <p:cNvSpPr>
            <a:spLocks noGrp="1"/>
          </p:cNvSpPr>
          <p:nvPr>
            <p:ph type="title"/>
          </p:nvPr>
        </p:nvSpPr>
        <p:spPr/>
        <p:txBody>
          <a:bodyPr/>
          <a:lstStyle/>
          <a:p>
            <a:r>
              <a:rPr lang="en-US" dirty="0"/>
              <a:t>Intra-Year Drawdowns Are Common &amp; Don’t Define the Year</a:t>
            </a:r>
          </a:p>
        </p:txBody>
      </p:sp>
      <p:sp>
        <p:nvSpPr>
          <p:cNvPr id="4" name="Footer Placeholder 3">
            <a:extLst>
              <a:ext uri="{FF2B5EF4-FFF2-40B4-BE49-F238E27FC236}">
                <a16:creationId xmlns:a16="http://schemas.microsoft.com/office/drawing/2014/main" id="{E2B0C93D-328D-3A93-FB83-364A516474BE}"/>
              </a:ext>
            </a:extLst>
          </p:cNvPr>
          <p:cNvSpPr>
            <a:spLocks noGrp="1"/>
          </p:cNvSpPr>
          <p:nvPr>
            <p:ph type="ftr" sz="quarter" idx="3"/>
          </p:nvPr>
        </p:nvSpPr>
        <p:spPr/>
        <p:txBody>
          <a:bodyPr vert="horz" lIns="91440" tIns="45720" rIns="91440" bIns="45720" rtlCol="0" anchor="ctr"/>
          <a:lstStyle/>
          <a:p>
            <a:r>
              <a:rPr lang="en-US" dirty="0">
                <a:solidFill>
                  <a:srgbClr val="FF0000"/>
                </a:solidFill>
              </a:rPr>
              <a:t>www.FiducientAdvisors.com</a:t>
            </a:r>
          </a:p>
        </p:txBody>
      </p:sp>
      <p:sp>
        <p:nvSpPr>
          <p:cNvPr id="5" name="Slide Number Placeholder 4">
            <a:extLst>
              <a:ext uri="{FF2B5EF4-FFF2-40B4-BE49-F238E27FC236}">
                <a16:creationId xmlns:a16="http://schemas.microsoft.com/office/drawing/2014/main" id="{399D1451-C6E7-4D2B-9BD2-DEE10AAF96DE}"/>
              </a:ext>
            </a:extLst>
          </p:cNvPr>
          <p:cNvSpPr>
            <a:spLocks noGrp="1"/>
          </p:cNvSpPr>
          <p:nvPr>
            <p:ph type="sldNum" sz="quarter" idx="4"/>
          </p:nvPr>
        </p:nvSpPr>
        <p:spPr/>
        <p:txBody>
          <a:bodyPr/>
          <a:lstStyle/>
          <a:p>
            <a:fld id="{E57A0B7C-FA6A-BC42-8139-60285044CFD9}" type="slidenum">
              <a:rPr lang="en-US" smtClean="0"/>
              <a:pPr/>
              <a:t>7</a:t>
            </a:fld>
            <a:endParaRPr lang="en-US" dirty="0"/>
          </a:p>
        </p:txBody>
      </p:sp>
      <p:sp>
        <p:nvSpPr>
          <p:cNvPr id="11" name="Title 1">
            <a:extLst>
              <a:ext uri="{FF2B5EF4-FFF2-40B4-BE49-F238E27FC236}">
                <a16:creationId xmlns:a16="http://schemas.microsoft.com/office/drawing/2014/main" id="{C3D14BAF-CF66-2BD0-1552-200219F475B7}"/>
              </a:ext>
            </a:extLst>
          </p:cNvPr>
          <p:cNvSpPr txBox="1">
            <a:spLocks/>
          </p:cNvSpPr>
          <p:nvPr/>
        </p:nvSpPr>
        <p:spPr>
          <a:xfrm>
            <a:off x="311413" y="1027908"/>
            <a:ext cx="7886700" cy="35910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2000" kern="1200">
                <a:solidFill>
                  <a:srgbClr val="152B53"/>
                </a:solidFill>
                <a:latin typeface="Georgia" panose="02040502050405020303" pitchFamily="18" charset="0"/>
                <a:ea typeface="+mj-ea"/>
                <a:cs typeface="+mj-cs"/>
              </a:defRPr>
            </a:lvl1pPr>
          </a:lstStyle>
          <a:p>
            <a:r>
              <a:rPr lang="en-US" sz="1200" b="1" dirty="0"/>
              <a:t>S&amp;P 500 Annual Returns vs Drawdown</a:t>
            </a:r>
          </a:p>
        </p:txBody>
      </p:sp>
      <p:sp>
        <p:nvSpPr>
          <p:cNvPr id="6" name="TextBox 5">
            <a:extLst>
              <a:ext uri="{FF2B5EF4-FFF2-40B4-BE49-F238E27FC236}">
                <a16:creationId xmlns:a16="http://schemas.microsoft.com/office/drawing/2014/main" id="{C8A83866-0173-6B5D-C424-AE51344D55E0}"/>
              </a:ext>
            </a:extLst>
          </p:cNvPr>
          <p:cNvSpPr txBox="1"/>
          <p:nvPr/>
        </p:nvSpPr>
        <p:spPr>
          <a:xfrm>
            <a:off x="1584960" y="6546011"/>
            <a:ext cx="7280367" cy="338554"/>
          </a:xfrm>
          <a:prstGeom prst="rect">
            <a:avLst/>
          </a:prstGeom>
          <a:noFill/>
        </p:spPr>
        <p:txBody>
          <a:bodyPr wrap="square">
            <a:spAutoFit/>
          </a:bodyPr>
          <a:lstStyle/>
          <a:p>
            <a:r>
              <a:rPr lang="en-US" sz="800" i="1" dirty="0">
                <a:solidFill>
                  <a:schemeClr val="tx2"/>
                </a:solidFill>
                <a:latin typeface="Arial" panose="020B0604020202020204" pitchFamily="34" charset="0"/>
                <a:cs typeface="Arial" panose="020B0604020202020204" pitchFamily="34" charset="0"/>
              </a:rPr>
              <a:t>See disclosures for list of indices representing each asset class. Past performance does not indicate future performance and there is a possibility of a loss. Indices cannot be invested in directly.</a:t>
            </a:r>
          </a:p>
        </p:txBody>
      </p:sp>
    </p:spTree>
    <p:extLst>
      <p:ext uri="{BB962C8B-B14F-4D97-AF65-F5344CB8AC3E}">
        <p14:creationId xmlns:p14="http://schemas.microsoft.com/office/powerpoint/2010/main" val="2139718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DE331-D5A9-4B8D-A308-89521C4FB3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E11167-EF37-61EF-C57E-9C4498B9EE9F}"/>
              </a:ext>
            </a:extLst>
          </p:cNvPr>
          <p:cNvSpPr>
            <a:spLocks noGrp="1"/>
          </p:cNvSpPr>
          <p:nvPr>
            <p:ph type="title"/>
          </p:nvPr>
        </p:nvSpPr>
        <p:spPr/>
        <p:txBody>
          <a:bodyPr/>
          <a:lstStyle/>
          <a:p>
            <a:r>
              <a:rPr lang="en-US" dirty="0"/>
              <a:t>Looking Past Volatility is Often Profitable</a:t>
            </a:r>
          </a:p>
        </p:txBody>
      </p:sp>
      <p:sp>
        <p:nvSpPr>
          <p:cNvPr id="4" name="Footer Placeholder 3">
            <a:extLst>
              <a:ext uri="{FF2B5EF4-FFF2-40B4-BE49-F238E27FC236}">
                <a16:creationId xmlns:a16="http://schemas.microsoft.com/office/drawing/2014/main" id="{28C38844-1893-A445-2752-8A95F39E8201}"/>
              </a:ext>
            </a:extLst>
          </p:cNvPr>
          <p:cNvSpPr>
            <a:spLocks noGrp="1"/>
          </p:cNvSpPr>
          <p:nvPr>
            <p:ph type="ftr" sz="quarter" idx="3"/>
          </p:nvPr>
        </p:nvSpPr>
        <p:spPr/>
        <p:txBody>
          <a:bodyPr vert="horz" lIns="91440" tIns="45720" rIns="91440" bIns="45720" rtlCol="0" anchor="ctr"/>
          <a:lstStyle/>
          <a:p>
            <a:r>
              <a:rPr lang="en-US" dirty="0">
                <a:solidFill>
                  <a:srgbClr val="FF0000"/>
                </a:solidFill>
              </a:rPr>
              <a:t>www.FiducientAdvisors.com</a:t>
            </a:r>
          </a:p>
        </p:txBody>
      </p:sp>
      <p:sp>
        <p:nvSpPr>
          <p:cNvPr id="5" name="Slide Number Placeholder 4">
            <a:extLst>
              <a:ext uri="{FF2B5EF4-FFF2-40B4-BE49-F238E27FC236}">
                <a16:creationId xmlns:a16="http://schemas.microsoft.com/office/drawing/2014/main" id="{A0EC2E97-EBE0-1A6F-767F-CB0EE5A35E58}"/>
              </a:ext>
            </a:extLst>
          </p:cNvPr>
          <p:cNvSpPr>
            <a:spLocks noGrp="1"/>
          </p:cNvSpPr>
          <p:nvPr>
            <p:ph type="sldNum" sz="quarter" idx="4"/>
          </p:nvPr>
        </p:nvSpPr>
        <p:spPr/>
        <p:txBody>
          <a:bodyPr/>
          <a:lstStyle/>
          <a:p>
            <a:fld id="{E57A0B7C-FA6A-BC42-8139-60285044CFD9}" type="slidenum">
              <a:rPr lang="en-US" smtClean="0"/>
              <a:pPr/>
              <a:t>8</a:t>
            </a:fld>
            <a:endParaRPr lang="en-US" dirty="0"/>
          </a:p>
        </p:txBody>
      </p:sp>
      <p:sp>
        <p:nvSpPr>
          <p:cNvPr id="9" name="TextBox 1">
            <a:extLst>
              <a:ext uri="{FF2B5EF4-FFF2-40B4-BE49-F238E27FC236}">
                <a16:creationId xmlns:a16="http://schemas.microsoft.com/office/drawing/2014/main" id="{453009BD-8D85-9704-9CB9-46FE486F5A0D}"/>
              </a:ext>
            </a:extLst>
          </p:cNvPr>
          <p:cNvSpPr txBox="1"/>
          <p:nvPr/>
        </p:nvSpPr>
        <p:spPr>
          <a:xfrm>
            <a:off x="311413" y="5191001"/>
            <a:ext cx="8585161" cy="18329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800" i="1" dirty="0">
                <a:latin typeface="Arial" panose="020B0604020202020204" pitchFamily="34" charset="0"/>
                <a:cs typeface="Arial" panose="020B0604020202020204" pitchFamily="34" charset="0"/>
              </a:rPr>
              <a:t>Sources: Morningstar, Yardeni Research Inc. As of December 31, 2024. S&amp;P 500 returns are price returns.</a:t>
            </a:r>
          </a:p>
        </p:txBody>
      </p:sp>
      <p:sp>
        <p:nvSpPr>
          <p:cNvPr id="14" name="TextBox 13">
            <a:extLst>
              <a:ext uri="{FF2B5EF4-FFF2-40B4-BE49-F238E27FC236}">
                <a16:creationId xmlns:a16="http://schemas.microsoft.com/office/drawing/2014/main" id="{F4FB8716-B323-EA1B-917C-5C77C4C69252}"/>
              </a:ext>
            </a:extLst>
          </p:cNvPr>
          <p:cNvSpPr txBox="1"/>
          <p:nvPr/>
        </p:nvSpPr>
        <p:spPr>
          <a:xfrm>
            <a:off x="353192" y="5745054"/>
            <a:ext cx="8585161" cy="353943"/>
          </a:xfrm>
          <a:prstGeom prst="rect">
            <a:avLst/>
          </a:prstGeom>
          <a:noFill/>
        </p:spPr>
        <p:txBody>
          <a:bodyPr wrap="square" rtlCol="0">
            <a:spAutoFit/>
          </a:bodyPr>
          <a:lstStyle/>
          <a:p>
            <a:r>
              <a:rPr lang="en-US" sz="1700" dirty="0">
                <a:solidFill>
                  <a:srgbClr val="009CDE"/>
                </a:solidFill>
                <a:latin typeface="Arial" panose="020B0604020202020204" pitchFamily="34" charset="0"/>
                <a:cs typeface="Arial" panose="020B0604020202020204" pitchFamily="34" charset="0"/>
              </a:rPr>
              <a:t>The average 12 month forward return is </a:t>
            </a:r>
            <a:r>
              <a:rPr lang="en-US" sz="1700" b="1" dirty="0">
                <a:solidFill>
                  <a:srgbClr val="002855"/>
                </a:solidFill>
                <a:latin typeface="Arial" panose="020B0604020202020204" pitchFamily="34" charset="0"/>
                <a:cs typeface="Arial" panose="020B0604020202020204" pitchFamily="34" charset="0"/>
              </a:rPr>
              <a:t>41%</a:t>
            </a:r>
            <a:r>
              <a:rPr lang="en-US" sz="1700" dirty="0">
                <a:solidFill>
                  <a:srgbClr val="009CDE"/>
                </a:solidFill>
                <a:latin typeface="Arial" panose="020B0604020202020204" pitchFamily="34" charset="0"/>
                <a:cs typeface="Arial" panose="020B0604020202020204" pitchFamily="34" charset="0"/>
              </a:rPr>
              <a:t> following drawdowns of 15% or more. </a:t>
            </a:r>
            <a:endParaRPr lang="en-US" sz="17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1600F12-756E-6A1C-B310-A61FBBC29E26}"/>
              </a:ext>
            </a:extLst>
          </p:cNvPr>
          <p:cNvSpPr txBox="1"/>
          <p:nvPr/>
        </p:nvSpPr>
        <p:spPr>
          <a:xfrm>
            <a:off x="1584960" y="6546011"/>
            <a:ext cx="7280367" cy="338554"/>
          </a:xfrm>
          <a:prstGeom prst="rect">
            <a:avLst/>
          </a:prstGeom>
          <a:noFill/>
        </p:spPr>
        <p:txBody>
          <a:bodyPr wrap="square">
            <a:spAutoFit/>
          </a:bodyPr>
          <a:lstStyle/>
          <a:p>
            <a:r>
              <a:rPr lang="en-US" sz="800" i="1" dirty="0">
                <a:solidFill>
                  <a:schemeClr val="tx2"/>
                </a:solidFill>
                <a:latin typeface="Arial" panose="020B0604020202020204" pitchFamily="34" charset="0"/>
                <a:cs typeface="Arial" panose="020B0604020202020204" pitchFamily="34" charset="0"/>
              </a:rPr>
              <a:t>See disclosures for list of indices representing each asset class. Past performance does not indicate future performance and there is a possibility of a loss. Indices cannot be invested in directly.</a:t>
            </a:r>
          </a:p>
        </p:txBody>
      </p:sp>
      <p:graphicFrame>
        <p:nvGraphicFramePr>
          <p:cNvPr id="6" name="Chart 5">
            <a:extLst>
              <a:ext uri="{FF2B5EF4-FFF2-40B4-BE49-F238E27FC236}">
                <a16:creationId xmlns:a16="http://schemas.microsoft.com/office/drawing/2014/main" id="{6B6DFF84-2E68-1C4D-2488-8CC7429A5690}"/>
              </a:ext>
            </a:extLst>
          </p:cNvPr>
          <p:cNvGraphicFramePr>
            <a:graphicFrameLocks/>
          </p:cNvGraphicFramePr>
          <p:nvPr>
            <p:extLst>
              <p:ext uri="{D42A27DB-BD31-4B8C-83A1-F6EECF244321}">
                <p14:modId xmlns:p14="http://schemas.microsoft.com/office/powerpoint/2010/main" val="643623001"/>
              </p:ext>
            </p:extLst>
          </p:nvPr>
        </p:nvGraphicFramePr>
        <p:xfrm>
          <a:off x="311413" y="1376856"/>
          <a:ext cx="7821251" cy="3838552"/>
        </p:xfrm>
        <a:graphic>
          <a:graphicData uri="http://schemas.openxmlformats.org/drawingml/2006/chart">
            <c:chart xmlns:c="http://schemas.openxmlformats.org/drawingml/2006/chart" xmlns:r="http://schemas.openxmlformats.org/officeDocument/2006/relationships" r:id="rId2"/>
          </a:graphicData>
        </a:graphic>
      </p:graphicFrame>
      <p:sp>
        <p:nvSpPr>
          <p:cNvPr id="7" name="Title 1">
            <a:extLst>
              <a:ext uri="{FF2B5EF4-FFF2-40B4-BE49-F238E27FC236}">
                <a16:creationId xmlns:a16="http://schemas.microsoft.com/office/drawing/2014/main" id="{F4993D76-3E17-2954-2E7B-6C61D3163A53}"/>
              </a:ext>
            </a:extLst>
          </p:cNvPr>
          <p:cNvSpPr txBox="1">
            <a:spLocks/>
          </p:cNvSpPr>
          <p:nvPr/>
        </p:nvSpPr>
        <p:spPr>
          <a:xfrm>
            <a:off x="353192" y="1197304"/>
            <a:ext cx="7886700" cy="35910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2000" kern="1200">
                <a:solidFill>
                  <a:srgbClr val="152B53"/>
                </a:solidFill>
                <a:latin typeface="Georgia" panose="02040502050405020303" pitchFamily="18" charset="0"/>
                <a:ea typeface="+mj-ea"/>
                <a:cs typeface="+mj-cs"/>
              </a:defRPr>
            </a:lvl1pPr>
          </a:lstStyle>
          <a:p>
            <a:r>
              <a:rPr lang="en-US" sz="1200" b="1" dirty="0"/>
              <a:t>Drawdowns Larger than 15% Since 1987</a:t>
            </a:r>
          </a:p>
        </p:txBody>
      </p:sp>
    </p:spTree>
    <p:extLst>
      <p:ext uri="{BB962C8B-B14F-4D97-AF65-F5344CB8AC3E}">
        <p14:creationId xmlns:p14="http://schemas.microsoft.com/office/powerpoint/2010/main" val="4015641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26B79-DB2C-CD05-0F9E-4A94C662C8EC}"/>
              </a:ext>
            </a:extLst>
          </p:cNvPr>
          <p:cNvSpPr>
            <a:spLocks noGrp="1"/>
          </p:cNvSpPr>
          <p:nvPr>
            <p:ph type="title"/>
          </p:nvPr>
        </p:nvSpPr>
        <p:spPr/>
        <p:txBody>
          <a:bodyPr/>
          <a:lstStyle/>
          <a:p>
            <a:r>
              <a:rPr lang="en-US" dirty="0"/>
              <a:t>Correction, Bear Markets &amp; Recessions are a NORMAL Thing</a:t>
            </a:r>
          </a:p>
        </p:txBody>
      </p:sp>
      <p:graphicFrame>
        <p:nvGraphicFramePr>
          <p:cNvPr id="6" name="Content Placeholder 5">
            <a:extLst>
              <a:ext uri="{FF2B5EF4-FFF2-40B4-BE49-F238E27FC236}">
                <a16:creationId xmlns:a16="http://schemas.microsoft.com/office/drawing/2014/main" id="{E588A248-A0C9-4127-7941-000978F454CD}"/>
              </a:ext>
            </a:extLst>
          </p:cNvPr>
          <p:cNvGraphicFramePr>
            <a:graphicFrameLocks noGrp="1"/>
          </p:cNvGraphicFramePr>
          <p:nvPr>
            <p:ph idx="1"/>
            <p:extLst>
              <p:ext uri="{D42A27DB-BD31-4B8C-83A1-F6EECF244321}">
                <p14:modId xmlns:p14="http://schemas.microsoft.com/office/powerpoint/2010/main" val="2631272191"/>
              </p:ext>
            </p:extLst>
          </p:nvPr>
        </p:nvGraphicFramePr>
        <p:xfrm>
          <a:off x="447897" y="1690689"/>
          <a:ext cx="7886700" cy="3054600"/>
        </p:xfrm>
        <a:graphic>
          <a:graphicData uri="http://schemas.openxmlformats.org/drawingml/2006/table">
            <a:tbl>
              <a:tblPr firstRow="1" bandRow="1">
                <a:tableStyleId>{5C22544A-7EE6-4342-B048-85BDC9FD1C3A}</a:tableStyleId>
              </a:tblPr>
              <a:tblGrid>
                <a:gridCol w="1314450">
                  <a:extLst>
                    <a:ext uri="{9D8B030D-6E8A-4147-A177-3AD203B41FA5}">
                      <a16:colId xmlns:a16="http://schemas.microsoft.com/office/drawing/2014/main" val="2988239341"/>
                    </a:ext>
                  </a:extLst>
                </a:gridCol>
                <a:gridCol w="1314450">
                  <a:extLst>
                    <a:ext uri="{9D8B030D-6E8A-4147-A177-3AD203B41FA5}">
                      <a16:colId xmlns:a16="http://schemas.microsoft.com/office/drawing/2014/main" val="2371789187"/>
                    </a:ext>
                  </a:extLst>
                </a:gridCol>
                <a:gridCol w="1314450">
                  <a:extLst>
                    <a:ext uri="{9D8B030D-6E8A-4147-A177-3AD203B41FA5}">
                      <a16:colId xmlns:a16="http://schemas.microsoft.com/office/drawing/2014/main" val="3123277828"/>
                    </a:ext>
                  </a:extLst>
                </a:gridCol>
                <a:gridCol w="1314450">
                  <a:extLst>
                    <a:ext uri="{9D8B030D-6E8A-4147-A177-3AD203B41FA5}">
                      <a16:colId xmlns:a16="http://schemas.microsoft.com/office/drawing/2014/main" val="3245674397"/>
                    </a:ext>
                  </a:extLst>
                </a:gridCol>
                <a:gridCol w="1314450">
                  <a:extLst>
                    <a:ext uri="{9D8B030D-6E8A-4147-A177-3AD203B41FA5}">
                      <a16:colId xmlns:a16="http://schemas.microsoft.com/office/drawing/2014/main" val="3705412589"/>
                    </a:ext>
                  </a:extLst>
                </a:gridCol>
                <a:gridCol w="1314450">
                  <a:extLst>
                    <a:ext uri="{9D8B030D-6E8A-4147-A177-3AD203B41FA5}">
                      <a16:colId xmlns:a16="http://schemas.microsoft.com/office/drawing/2014/main" val="389733753"/>
                    </a:ext>
                  </a:extLst>
                </a:gridCol>
              </a:tblGrid>
              <a:tr h="1018200">
                <a:tc>
                  <a:txBody>
                    <a:bodyPr/>
                    <a:lstStyle/>
                    <a:p>
                      <a:pPr algn="l"/>
                      <a:r>
                        <a:rPr lang="en-US" sz="1400" b="0" dirty="0">
                          <a:solidFill>
                            <a:sysClr val="windowText" lastClr="000000"/>
                          </a:solidFill>
                          <a:latin typeface="Arial" panose="020B0604020202020204" pitchFamily="34" charset="0"/>
                          <a:cs typeface="Arial" panose="020B0604020202020204" pitchFamily="34" charset="0"/>
                        </a:rPr>
                        <a:t>Environment</a:t>
                      </a:r>
                    </a:p>
                  </a:txBody>
                  <a:tcPr anchor="ctr">
                    <a:solidFill>
                      <a:schemeClr val="bg1"/>
                    </a:solidFill>
                  </a:tcPr>
                </a:tc>
                <a:tc>
                  <a:txBody>
                    <a:bodyPr/>
                    <a:lstStyle/>
                    <a:p>
                      <a:pPr algn="ctr"/>
                      <a:r>
                        <a:rPr lang="en-US" sz="1400" dirty="0">
                          <a:latin typeface="Arial" panose="020B0604020202020204" pitchFamily="34" charset="0"/>
                          <a:cs typeface="Arial" panose="020B0604020202020204" pitchFamily="34" charset="0"/>
                        </a:rPr>
                        <a:t>-5% or more</a:t>
                      </a:r>
                    </a:p>
                  </a:txBody>
                  <a:tcPr anchor="ctr">
                    <a:lnB w="12700" cap="flat" cmpd="sng" algn="ctr">
                      <a:solidFill>
                        <a:schemeClr val="bg1"/>
                      </a:solidFill>
                      <a:prstDash val="solid"/>
                      <a:round/>
                      <a:headEnd type="none" w="med" len="med"/>
                      <a:tailEnd type="none" w="med" len="med"/>
                    </a:lnB>
                    <a:solidFill>
                      <a:schemeClr val="accent3"/>
                    </a:solidFill>
                  </a:tcPr>
                </a:tc>
                <a:tc>
                  <a:txBody>
                    <a:bodyPr/>
                    <a:lstStyle/>
                    <a:p>
                      <a:pPr algn="ctr"/>
                      <a:r>
                        <a:rPr lang="en-US" sz="1400" dirty="0">
                          <a:latin typeface="Arial" panose="020B0604020202020204" pitchFamily="34" charset="0"/>
                          <a:cs typeface="Arial" panose="020B0604020202020204" pitchFamily="34" charset="0"/>
                        </a:rPr>
                        <a:t>-10% or more</a:t>
                      </a:r>
                    </a:p>
                  </a:txBody>
                  <a:tcPr anchor="ctr">
                    <a:lnB w="12700" cap="flat" cmpd="sng" algn="ctr">
                      <a:solidFill>
                        <a:schemeClr val="bg1"/>
                      </a:solidFill>
                      <a:prstDash val="solid"/>
                      <a:round/>
                      <a:headEnd type="none" w="med" len="med"/>
                      <a:tailEnd type="none" w="med" len="med"/>
                    </a:lnB>
                    <a:solidFill>
                      <a:schemeClr val="accent6"/>
                    </a:solidFill>
                  </a:tcPr>
                </a:tc>
                <a:tc>
                  <a:txBody>
                    <a:bodyPr/>
                    <a:lstStyle/>
                    <a:p>
                      <a:pPr algn="ctr"/>
                      <a:r>
                        <a:rPr lang="en-US" sz="1400" dirty="0">
                          <a:latin typeface="Arial" panose="020B0604020202020204" pitchFamily="34" charset="0"/>
                          <a:cs typeface="Arial" panose="020B0604020202020204" pitchFamily="34" charset="0"/>
                        </a:rPr>
                        <a:t>-15% or more</a:t>
                      </a:r>
                    </a:p>
                  </a:txBody>
                  <a:tcPr anchor="ctr">
                    <a:lnB w="12700" cap="flat" cmpd="sng" algn="ctr">
                      <a:solidFill>
                        <a:schemeClr val="bg1"/>
                      </a:solidFill>
                      <a:prstDash val="solid"/>
                      <a:round/>
                      <a:headEnd type="none" w="med" len="med"/>
                      <a:tailEnd type="none" w="med" len="med"/>
                    </a:lnB>
                    <a:solidFill>
                      <a:schemeClr val="accent2"/>
                    </a:solidFill>
                  </a:tcPr>
                </a:tc>
                <a:tc>
                  <a:txBody>
                    <a:bodyPr/>
                    <a:lstStyle/>
                    <a:p>
                      <a:pPr algn="ctr"/>
                      <a:r>
                        <a:rPr lang="en-US" sz="1400" dirty="0">
                          <a:latin typeface="Arial" panose="020B0604020202020204" pitchFamily="34" charset="0"/>
                          <a:cs typeface="Arial" panose="020B0604020202020204" pitchFamily="34" charset="0"/>
                        </a:rPr>
                        <a:t>-20% or more</a:t>
                      </a:r>
                    </a:p>
                  </a:txBody>
                  <a:tcPr anchor="ctr">
                    <a:lnB w="12700" cap="flat" cmpd="sng" algn="ctr">
                      <a:solidFill>
                        <a:schemeClr val="bg1"/>
                      </a:solidFill>
                      <a:prstDash val="solid"/>
                      <a:round/>
                      <a:headEnd type="none" w="med" len="med"/>
                      <a:tailEnd type="none" w="med" len="med"/>
                    </a:lnB>
                    <a:solidFill>
                      <a:schemeClr val="accent2">
                        <a:lumMod val="50000"/>
                      </a:schemeClr>
                    </a:solidFill>
                  </a:tcPr>
                </a:tc>
                <a:tc>
                  <a:txBody>
                    <a:bodyPr/>
                    <a:lstStyle/>
                    <a:p>
                      <a:pPr algn="ctr"/>
                      <a:r>
                        <a:rPr lang="en-US" sz="1400" dirty="0">
                          <a:latin typeface="Arial" panose="020B0604020202020204" pitchFamily="34" charset="0"/>
                          <a:cs typeface="Arial" panose="020B0604020202020204" pitchFamily="34" charset="0"/>
                        </a:rPr>
                        <a:t>Recession</a:t>
                      </a:r>
                    </a:p>
                  </a:txBody>
                  <a:tcPr anchor="ctr">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3062070371"/>
                  </a:ext>
                </a:extLst>
              </a:tr>
              <a:tr h="1018200">
                <a:tc>
                  <a:txBody>
                    <a:bodyPr/>
                    <a:lstStyle/>
                    <a:p>
                      <a:pPr algn="l"/>
                      <a:r>
                        <a:rPr lang="en-US" sz="1400" dirty="0">
                          <a:solidFill>
                            <a:sysClr val="windowText" lastClr="000000"/>
                          </a:solidFill>
                          <a:latin typeface="Arial" panose="020B0604020202020204" pitchFamily="34" charset="0"/>
                          <a:cs typeface="Arial" panose="020B0604020202020204" pitchFamily="34" charset="0"/>
                        </a:rPr>
                        <a:t>Average Frequency</a:t>
                      </a:r>
                    </a:p>
                  </a:txBody>
                  <a:tcPr anchor="ctr">
                    <a:lnR w="12700" cmpd="sng">
                      <a:noFill/>
                    </a:lnR>
                    <a:solidFill>
                      <a:schemeClr val="bg1"/>
                    </a:solidFill>
                  </a:tcPr>
                </a:tc>
                <a:tc>
                  <a:txBody>
                    <a:bodyPr/>
                    <a:lstStyle/>
                    <a:p>
                      <a:pPr algn="ctr" fontAlgn="b"/>
                      <a:r>
                        <a:rPr lang="en-US" sz="1400" b="0" i="0" u="none" strike="noStrike" dirty="0">
                          <a:solidFill>
                            <a:schemeClr val="bg1"/>
                          </a:solidFill>
                          <a:effectLst/>
                          <a:latin typeface="Arial" panose="020B0604020202020204" pitchFamily="34" charset="0"/>
                          <a:cs typeface="Arial" panose="020B0604020202020204" pitchFamily="34" charset="0"/>
                        </a:rPr>
                        <a:t>About once a year </a:t>
                      </a:r>
                    </a:p>
                  </a:txBody>
                  <a:tcPr marL="9525" marR="9525" marT="9525"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solidFill>
                  </a:tcPr>
                </a:tc>
                <a:tc>
                  <a:txBody>
                    <a:bodyPr/>
                    <a:lstStyle/>
                    <a:p>
                      <a:pPr algn="ctr" fontAlgn="b"/>
                      <a:r>
                        <a:rPr lang="en-US" sz="1400" b="0" i="0" u="none" strike="noStrike" dirty="0">
                          <a:solidFill>
                            <a:schemeClr val="bg1"/>
                          </a:solidFill>
                          <a:effectLst/>
                          <a:latin typeface="Arial" panose="020B0604020202020204" pitchFamily="34" charset="0"/>
                          <a:cs typeface="Arial" panose="020B0604020202020204" pitchFamily="34" charset="0"/>
                        </a:rPr>
                        <a:t>About once every three years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solidFill>
                  </a:tcPr>
                </a:tc>
                <a:tc>
                  <a:txBody>
                    <a:bodyPr/>
                    <a:lstStyle/>
                    <a:p>
                      <a:pPr algn="ctr" fontAlgn="b"/>
                      <a:r>
                        <a:rPr lang="en-US" sz="1400" b="0" i="0" u="none" strike="noStrike" dirty="0">
                          <a:solidFill>
                            <a:schemeClr val="bg1"/>
                          </a:solidFill>
                          <a:effectLst/>
                          <a:latin typeface="Arial" panose="020B0604020202020204" pitchFamily="34" charset="0"/>
                          <a:cs typeface="Arial" panose="020B0604020202020204" pitchFamily="34" charset="0"/>
                        </a:rPr>
                        <a:t>About once every five years</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2"/>
                    </a:solidFill>
                  </a:tcPr>
                </a:tc>
                <a:tc>
                  <a:txBody>
                    <a:bodyPr/>
                    <a:lstStyle/>
                    <a:p>
                      <a:pPr algn="ctr" fontAlgn="b"/>
                      <a:r>
                        <a:rPr lang="en-US" sz="1400" b="0" i="0" u="none" strike="noStrike" dirty="0">
                          <a:solidFill>
                            <a:schemeClr val="bg1"/>
                          </a:solidFill>
                          <a:effectLst/>
                          <a:latin typeface="Arial" panose="020B0604020202020204" pitchFamily="34" charset="0"/>
                          <a:cs typeface="Arial" panose="020B0604020202020204" pitchFamily="34" charset="0"/>
                        </a:rPr>
                        <a:t>About once every seven years</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2">
                        <a:lumMod val="50000"/>
                      </a:schemeClr>
                    </a:solidFill>
                  </a:tcPr>
                </a:tc>
                <a:tc>
                  <a:txBody>
                    <a:bodyPr/>
                    <a:lstStyle/>
                    <a:p>
                      <a:pPr algn="ctr" fontAlgn="b"/>
                      <a:r>
                        <a:rPr lang="en-US" sz="1400" b="0" i="0" u="none" strike="noStrike" dirty="0">
                          <a:solidFill>
                            <a:schemeClr val="bg1"/>
                          </a:solidFill>
                          <a:effectLst/>
                          <a:latin typeface="Arial" panose="020B0604020202020204" pitchFamily="34" charset="0"/>
                          <a:cs typeface="Arial" panose="020B0604020202020204" pitchFamily="34" charset="0"/>
                        </a:rPr>
                        <a:t>About every six and a half years</a:t>
                      </a:r>
                    </a:p>
                  </a:txBody>
                  <a:tcPr marL="9525" marR="9525" marT="9525"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989071561"/>
                  </a:ext>
                </a:extLst>
              </a:tr>
              <a:tr h="1018200">
                <a:tc>
                  <a:txBody>
                    <a:bodyPr/>
                    <a:lstStyle/>
                    <a:p>
                      <a:pPr algn="l"/>
                      <a:r>
                        <a:rPr lang="en-US" sz="1400" dirty="0">
                          <a:latin typeface="Arial" panose="020B0604020202020204" pitchFamily="34" charset="0"/>
                          <a:cs typeface="Arial" panose="020B0604020202020204" pitchFamily="34" charset="0"/>
                        </a:rPr>
                        <a:t>Average Length</a:t>
                      </a:r>
                    </a:p>
                  </a:txBody>
                  <a:tcPr anchor="ctr">
                    <a:lnR w="12700" cmpd="sng">
                      <a:noFill/>
                    </a:lnR>
                    <a:solidFill>
                      <a:schemeClr val="bg1"/>
                    </a:solidFill>
                  </a:tcPr>
                </a:tc>
                <a:tc>
                  <a:txBody>
                    <a:bodyPr/>
                    <a:lstStyle/>
                    <a:p>
                      <a:pPr algn="ctr" fontAlgn="b"/>
                      <a:r>
                        <a:rPr lang="en-US" sz="1400" b="0" i="0" u="none" strike="noStrike" dirty="0">
                          <a:solidFill>
                            <a:schemeClr val="bg1"/>
                          </a:solidFill>
                          <a:effectLst/>
                          <a:latin typeface="Arial" panose="020B0604020202020204" pitchFamily="34" charset="0"/>
                          <a:cs typeface="Arial" panose="020B0604020202020204" pitchFamily="34" charset="0"/>
                        </a:rPr>
                        <a:t>114 Days</a:t>
                      </a:r>
                    </a:p>
                  </a:txBody>
                  <a:tcPr marL="9525" marR="9525" marT="9525"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solidFill>
                  </a:tcPr>
                </a:tc>
                <a:tc>
                  <a:txBody>
                    <a:bodyPr/>
                    <a:lstStyle/>
                    <a:p>
                      <a:pPr algn="ctr" fontAlgn="b"/>
                      <a:r>
                        <a:rPr lang="en-US" sz="1400" b="0" i="0" u="none" strike="noStrike" dirty="0">
                          <a:solidFill>
                            <a:schemeClr val="bg1"/>
                          </a:solidFill>
                          <a:effectLst/>
                          <a:latin typeface="Arial" panose="020B0604020202020204" pitchFamily="34" charset="0"/>
                          <a:cs typeface="Arial" panose="020B0604020202020204" pitchFamily="34" charset="0"/>
                        </a:rPr>
                        <a:t>258 Days</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fontAlgn="b"/>
                      <a:r>
                        <a:rPr lang="en-US" sz="1400" b="0" i="0" u="none" strike="noStrike" dirty="0">
                          <a:solidFill>
                            <a:schemeClr val="bg1"/>
                          </a:solidFill>
                          <a:effectLst/>
                          <a:latin typeface="Arial" panose="020B0604020202020204" pitchFamily="34" charset="0"/>
                          <a:cs typeface="Arial" panose="020B0604020202020204" pitchFamily="34" charset="0"/>
                        </a:rPr>
                        <a:t>340 Days</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2"/>
                    </a:solidFill>
                  </a:tcPr>
                </a:tc>
                <a:tc>
                  <a:txBody>
                    <a:bodyPr/>
                    <a:lstStyle/>
                    <a:p>
                      <a:pPr algn="ctr" fontAlgn="b"/>
                      <a:r>
                        <a:rPr lang="en-US" sz="1400" b="0" i="0" u="none" strike="noStrike" dirty="0">
                          <a:solidFill>
                            <a:schemeClr val="bg1"/>
                          </a:solidFill>
                          <a:effectLst/>
                          <a:latin typeface="Arial" panose="020B0604020202020204" pitchFamily="34" charset="0"/>
                          <a:cs typeface="Arial" panose="020B0604020202020204" pitchFamily="34" charset="0"/>
                        </a:rPr>
                        <a:t>412 Days</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2">
                        <a:lumMod val="50000"/>
                      </a:schemeClr>
                    </a:solidFill>
                  </a:tcPr>
                </a:tc>
                <a:tc>
                  <a:txBody>
                    <a:bodyPr/>
                    <a:lstStyle/>
                    <a:p>
                      <a:pPr algn="ctr" fontAlgn="b"/>
                      <a:r>
                        <a:rPr lang="en-US" sz="1400" b="0" i="0" u="none" strike="noStrike" dirty="0">
                          <a:solidFill>
                            <a:schemeClr val="bg1"/>
                          </a:solidFill>
                          <a:effectLst/>
                          <a:latin typeface="Arial" panose="020B0604020202020204" pitchFamily="34" charset="0"/>
                          <a:cs typeface="Arial" panose="020B0604020202020204" pitchFamily="34" charset="0"/>
                        </a:rPr>
                        <a:t>308 Days</a:t>
                      </a:r>
                    </a:p>
                  </a:txBody>
                  <a:tcPr marL="9525" marR="9525" marT="9525"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5246511"/>
                  </a:ext>
                </a:extLst>
              </a:tr>
            </a:tbl>
          </a:graphicData>
        </a:graphic>
      </p:graphicFrame>
      <p:sp>
        <p:nvSpPr>
          <p:cNvPr id="4" name="Footer Placeholder 3">
            <a:extLst>
              <a:ext uri="{FF2B5EF4-FFF2-40B4-BE49-F238E27FC236}">
                <a16:creationId xmlns:a16="http://schemas.microsoft.com/office/drawing/2014/main" id="{2BD8E374-5113-A0C4-9863-98CD784CFA92}"/>
              </a:ext>
            </a:extLst>
          </p:cNvPr>
          <p:cNvSpPr>
            <a:spLocks noGrp="1"/>
          </p:cNvSpPr>
          <p:nvPr>
            <p:ph type="ftr" sz="quarter" idx="3"/>
          </p:nvPr>
        </p:nvSpPr>
        <p:spPr/>
        <p:txBody>
          <a:bodyPr vert="horz" lIns="91440" tIns="45720" rIns="91440" bIns="45720" rtlCol="0" anchor="ctr"/>
          <a:lstStyle/>
          <a:p>
            <a:r>
              <a:rPr lang="en-US" dirty="0">
                <a:solidFill>
                  <a:srgbClr val="FF0000"/>
                </a:solidFill>
              </a:rPr>
              <a:t>www.FiducientAdvisors.com</a:t>
            </a:r>
          </a:p>
        </p:txBody>
      </p:sp>
      <p:sp>
        <p:nvSpPr>
          <p:cNvPr id="5" name="Slide Number Placeholder 4">
            <a:extLst>
              <a:ext uri="{FF2B5EF4-FFF2-40B4-BE49-F238E27FC236}">
                <a16:creationId xmlns:a16="http://schemas.microsoft.com/office/drawing/2014/main" id="{81EE5219-E5B6-D988-19CF-2EBCE11229A3}"/>
              </a:ext>
            </a:extLst>
          </p:cNvPr>
          <p:cNvSpPr>
            <a:spLocks noGrp="1"/>
          </p:cNvSpPr>
          <p:nvPr>
            <p:ph type="sldNum" sz="quarter" idx="4"/>
          </p:nvPr>
        </p:nvSpPr>
        <p:spPr/>
        <p:txBody>
          <a:bodyPr/>
          <a:lstStyle/>
          <a:p>
            <a:fld id="{E57A0B7C-FA6A-BC42-8139-60285044CFD9}" type="slidenum">
              <a:rPr lang="en-US" smtClean="0"/>
              <a:pPr/>
              <a:t>9</a:t>
            </a:fld>
            <a:endParaRPr lang="en-US" dirty="0"/>
          </a:p>
        </p:txBody>
      </p:sp>
      <p:sp>
        <p:nvSpPr>
          <p:cNvPr id="7" name="TextBox 1">
            <a:extLst>
              <a:ext uri="{FF2B5EF4-FFF2-40B4-BE49-F238E27FC236}">
                <a16:creationId xmlns:a16="http://schemas.microsoft.com/office/drawing/2014/main" id="{900AFF43-246D-AD67-578B-02EF0A0E5BFD}"/>
              </a:ext>
            </a:extLst>
          </p:cNvPr>
          <p:cNvSpPr txBox="1"/>
          <p:nvPr/>
        </p:nvSpPr>
        <p:spPr>
          <a:xfrm>
            <a:off x="311413" y="4750923"/>
            <a:ext cx="4260587" cy="244746"/>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Sources: Morningstar, </a:t>
            </a:r>
            <a:r>
              <a:rPr lang="en-US" sz="800" i="1" dirty="0">
                <a:latin typeface="Arial" panose="020B0604020202020204" pitchFamily="34" charset="0"/>
                <a:cs typeface="Arial" panose="020B0604020202020204" pitchFamily="34" charset="0"/>
              </a:rPr>
              <a:t>National Bureau of Economic Research</a:t>
            </a:r>
            <a:r>
              <a:rPr lang="en-US" sz="800" i="1" dirty="0">
                <a:solidFill>
                  <a:srgbClr val="000000"/>
                </a:solidFill>
                <a:latin typeface="Arial" panose="020B0604020202020204" pitchFamily="34" charset="0"/>
                <a:cs typeface="Arial" panose="020B0604020202020204" pitchFamily="34" charset="0"/>
              </a:rPr>
              <a:t>. As of </a:t>
            </a:r>
            <a:r>
              <a:rPr kumimoji="0" lang="en-US"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December 31, 2024</a:t>
            </a:r>
            <a:r>
              <a:rPr lang="en-US" sz="800" i="1" dirty="0">
                <a:solidFill>
                  <a:srgbClr val="000000"/>
                </a:solidFill>
                <a:latin typeface="Arial" panose="020B0604020202020204" pitchFamily="34" charset="0"/>
                <a:cs typeface="Arial" panose="020B0604020202020204" pitchFamily="34" charset="0"/>
              </a:rPr>
              <a:t>.</a:t>
            </a:r>
            <a:endParaRPr kumimoji="0" lang="en-US"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endParaRPr lang="en-US" sz="800" i="1" dirty="0">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FAB713DF-41EF-13B8-ABDE-344C3BA3AA7D}"/>
              </a:ext>
            </a:extLst>
          </p:cNvPr>
          <p:cNvSpPr txBox="1">
            <a:spLocks/>
          </p:cNvSpPr>
          <p:nvPr/>
        </p:nvSpPr>
        <p:spPr>
          <a:xfrm>
            <a:off x="311413" y="1311527"/>
            <a:ext cx="7886700" cy="35910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2000" kern="1200">
                <a:solidFill>
                  <a:srgbClr val="152B53"/>
                </a:solidFill>
                <a:latin typeface="Georgia" panose="02040502050405020303" pitchFamily="18" charset="0"/>
                <a:ea typeface="+mj-ea"/>
                <a:cs typeface="+mj-cs"/>
              </a:defRPr>
            </a:lvl1pPr>
          </a:lstStyle>
          <a:p>
            <a:r>
              <a:rPr lang="en-US" sz="1600" b="1" dirty="0"/>
              <a:t>Frequency of Market Events Since 1950</a:t>
            </a:r>
          </a:p>
        </p:txBody>
      </p:sp>
    </p:spTree>
    <p:extLst>
      <p:ext uri="{BB962C8B-B14F-4D97-AF65-F5344CB8AC3E}">
        <p14:creationId xmlns:p14="http://schemas.microsoft.com/office/powerpoint/2010/main" val="2625180107"/>
      </p:ext>
    </p:extLst>
  </p:cSld>
  <p:clrMapOvr>
    <a:masterClrMapping/>
  </p:clrMapOvr>
</p:sld>
</file>

<file path=ppt/theme/theme1.xml><?xml version="1.0" encoding="utf-8"?>
<a:theme xmlns:a="http://schemas.openxmlformats.org/drawingml/2006/main" name="1_Office Theme">
  <a:themeElements>
    <a:clrScheme name="Custom 1">
      <a:dk1>
        <a:srgbClr val="000000"/>
      </a:dk1>
      <a:lt1>
        <a:srgbClr val="FFFFFF"/>
      </a:lt1>
      <a:dk2>
        <a:srgbClr val="4B5054"/>
      </a:dk2>
      <a:lt2>
        <a:srgbClr val="D9D8D5"/>
      </a:lt2>
      <a:accent1>
        <a:srgbClr val="002855"/>
      </a:accent1>
      <a:accent2>
        <a:srgbClr val="009CDE"/>
      </a:accent2>
      <a:accent3>
        <a:srgbClr val="A0DAB3"/>
      </a:accent3>
      <a:accent4>
        <a:srgbClr val="F1B334"/>
      </a:accent4>
      <a:accent5>
        <a:srgbClr val="582C40"/>
      </a:accent5>
      <a:accent6>
        <a:srgbClr val="00B2A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Custom 1">
      <a:dk1>
        <a:srgbClr val="000000"/>
      </a:dk1>
      <a:lt1>
        <a:srgbClr val="FFFFFF"/>
      </a:lt1>
      <a:dk2>
        <a:srgbClr val="4B5054"/>
      </a:dk2>
      <a:lt2>
        <a:srgbClr val="D9D8D5"/>
      </a:lt2>
      <a:accent1>
        <a:srgbClr val="002855"/>
      </a:accent1>
      <a:accent2>
        <a:srgbClr val="009CDE"/>
      </a:accent2>
      <a:accent3>
        <a:srgbClr val="A0DAB3"/>
      </a:accent3>
      <a:accent4>
        <a:srgbClr val="F1B334"/>
      </a:accent4>
      <a:accent5>
        <a:srgbClr val="582C40"/>
      </a:accent5>
      <a:accent6>
        <a:srgbClr val="00B2A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002855"/>
    </a:accent1>
    <a:accent2>
      <a:srgbClr val="009CDE"/>
    </a:accent2>
    <a:accent3>
      <a:srgbClr val="B26989"/>
    </a:accent3>
    <a:accent4>
      <a:srgbClr val="A0DAB3"/>
    </a:accent4>
    <a:accent5>
      <a:srgbClr val="F1B434"/>
    </a:accent5>
    <a:accent6>
      <a:srgbClr val="582D40"/>
    </a:accent6>
    <a:hlink>
      <a:srgbClr val="009CDE"/>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002855"/>
    </a:accent1>
    <a:accent2>
      <a:srgbClr val="009CDE"/>
    </a:accent2>
    <a:accent3>
      <a:srgbClr val="B26989"/>
    </a:accent3>
    <a:accent4>
      <a:srgbClr val="A0DAB3"/>
    </a:accent4>
    <a:accent5>
      <a:srgbClr val="F1B434"/>
    </a:accent5>
    <a:accent6>
      <a:srgbClr val="582D40"/>
    </a:accent6>
    <a:hlink>
      <a:srgbClr val="009CDE"/>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002855"/>
    </a:accent1>
    <a:accent2>
      <a:srgbClr val="009CDE"/>
    </a:accent2>
    <a:accent3>
      <a:srgbClr val="B26989"/>
    </a:accent3>
    <a:accent4>
      <a:srgbClr val="A0DAB3"/>
    </a:accent4>
    <a:accent5>
      <a:srgbClr val="F1B434"/>
    </a:accent5>
    <a:accent6>
      <a:srgbClr val="582D40"/>
    </a:accent6>
    <a:hlink>
      <a:srgbClr val="009CDE"/>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002855"/>
    </a:accent1>
    <a:accent2>
      <a:srgbClr val="009CDE"/>
    </a:accent2>
    <a:accent3>
      <a:srgbClr val="B26989"/>
    </a:accent3>
    <a:accent4>
      <a:srgbClr val="A0DAB3"/>
    </a:accent4>
    <a:accent5>
      <a:srgbClr val="F1B434"/>
    </a:accent5>
    <a:accent6>
      <a:srgbClr val="582D40"/>
    </a:accent6>
    <a:hlink>
      <a:srgbClr val="009CDE"/>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002855"/>
    </a:accent1>
    <a:accent2>
      <a:srgbClr val="009CDE"/>
    </a:accent2>
    <a:accent3>
      <a:srgbClr val="B26989"/>
    </a:accent3>
    <a:accent4>
      <a:srgbClr val="A0DAB3"/>
    </a:accent4>
    <a:accent5>
      <a:srgbClr val="F1B434"/>
    </a:accent5>
    <a:accent6>
      <a:srgbClr val="582D40"/>
    </a:accent6>
    <a:hlink>
      <a:srgbClr val="009CDE"/>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7A58443D6CB6E428ED5915A7CE651E8" ma:contentTypeVersion="17" ma:contentTypeDescription="Create a new document." ma:contentTypeScope="" ma:versionID="a1135f5fbbac634ed99fc01371c94492">
  <xsd:schema xmlns:xsd="http://www.w3.org/2001/XMLSchema" xmlns:xs="http://www.w3.org/2001/XMLSchema" xmlns:p="http://schemas.microsoft.com/office/2006/metadata/properties" xmlns:ns2="00db8b42-dae1-4322-ac37-3987a49ce476" xmlns:ns3="28a6b137-87c1-48cb-83c1-664d40928a18" targetNamespace="http://schemas.microsoft.com/office/2006/metadata/properties" ma:root="true" ma:fieldsID="527c30e7590855d96b739883eac84fa3" ns2:_="" ns3:_="">
    <xsd:import namespace="00db8b42-dae1-4322-ac37-3987a49ce476"/>
    <xsd:import namespace="28a6b137-87c1-48cb-83c1-664d40928a1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2:lcf76f155ced4ddcb4097134ff3c332f" minOccurs="0"/>
                <xsd:element ref="ns3:SharedWithUsers" minOccurs="0"/>
                <xsd:element ref="ns3:SharedWithDetails"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db8b42-dae1-4322-ac37-3987a49ce4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316fa849-9aee-4305-8228-d5ef1c313dd4"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8a6b137-87c1-48cb-83c1-664d40928a18" elementFormDefault="qualified">
    <xsd:import namespace="http://schemas.microsoft.com/office/2006/documentManagement/types"/>
    <xsd:import namespace="http://schemas.microsoft.com/office/infopath/2007/PartnerControls"/>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0db8b42-dae1-4322-ac37-3987a49ce47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364DACC-B9CD-4FCC-B6E3-AD1111C3E52A}">
  <ds:schemaRefs>
    <ds:schemaRef ds:uri="http://schemas.microsoft.com/sharepoint/v3/contenttype/forms"/>
  </ds:schemaRefs>
</ds:datastoreItem>
</file>

<file path=customXml/itemProps2.xml><?xml version="1.0" encoding="utf-8"?>
<ds:datastoreItem xmlns:ds="http://schemas.openxmlformats.org/officeDocument/2006/customXml" ds:itemID="{2186D13C-1422-4A7D-8EF3-27E6C175D95C}"/>
</file>

<file path=customXml/itemProps3.xml><?xml version="1.0" encoding="utf-8"?>
<ds:datastoreItem xmlns:ds="http://schemas.openxmlformats.org/officeDocument/2006/customXml" ds:itemID="{3377E789-D8E8-4005-A621-5D9051172280}">
  <ds:schemaRefs>
    <ds:schemaRef ds:uri="http://purl.org/dc/dcmitype/"/>
    <ds:schemaRef ds:uri="bde17f09-6175-4f8a-a391-5e13d3a8faab"/>
    <ds:schemaRef ds:uri="4629ae6e-da30-4b5d-aef4-12a44f6d01bc"/>
    <ds:schemaRef ds:uri="http://schemas.microsoft.com/office/infopath/2007/PartnerControls"/>
    <ds:schemaRef ds:uri="http://schemas.microsoft.com/office/2006/metadata/properties"/>
    <ds:schemaRef ds:uri="http://schemas.openxmlformats.org/package/2006/metadata/core-properties"/>
    <ds:schemaRef ds:uri="http://www.w3.org/XML/1998/namespace"/>
    <ds:schemaRef ds:uri="http://purl.org/dc/elements/1.1/"/>
    <ds:schemaRef ds:uri="http://schemas.microsoft.com/office/2006/documentManagement/types"/>
    <ds:schemaRef ds:uri="e6af6a49-2a3b-445d-9bb2-a137a4c69def"/>
    <ds:schemaRef ds:uri="http://purl.org/dc/terms/"/>
  </ds:schemaRefs>
</ds:datastoreItem>
</file>

<file path=docMetadata/LabelInfo.xml><?xml version="1.0" encoding="utf-8"?>
<clbl:labelList xmlns:clbl="http://schemas.microsoft.com/office/2020/mipLabelMetadata">
  <clbl:label id="{e6f978e1-75d4-4db0-904e-5b79fb778570}" enabled="0" method="" siteId="{e6f978e1-75d4-4db0-904e-5b79fb778570}" removed="1"/>
</clbl:labelList>
</file>

<file path=docProps/app.xml><?xml version="1.0" encoding="utf-8"?>
<Properties xmlns="http://schemas.openxmlformats.org/officeDocument/2006/extended-properties" xmlns:vt="http://schemas.openxmlformats.org/officeDocument/2006/docPropsVTypes">
  <Template>Office Theme</Template>
  <TotalTime>2610</TotalTime>
  <Words>3728</Words>
  <Application>Microsoft Office PowerPoint</Application>
  <PresentationFormat>On-screen Show (4:3)</PresentationFormat>
  <Paragraphs>545</Paragraphs>
  <Slides>17</Slides>
  <Notes>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17</vt:i4>
      </vt:variant>
    </vt:vector>
  </HeadingPairs>
  <TitlesOfParts>
    <vt:vector size="23" baseType="lpstr">
      <vt:lpstr>Aptos</vt:lpstr>
      <vt:lpstr>Arial</vt:lpstr>
      <vt:lpstr>Calibri</vt:lpstr>
      <vt:lpstr>Georgia</vt:lpstr>
      <vt:lpstr>1_Office Theme</vt:lpstr>
      <vt:lpstr>2_Office Theme</vt:lpstr>
      <vt:lpstr>Market Volatility</vt:lpstr>
      <vt:lpstr>Disclosure</vt:lpstr>
      <vt:lpstr>Preface</vt:lpstr>
      <vt:lpstr>Fiducient’s Approach to Managing Through Volatility</vt:lpstr>
      <vt:lpstr>With The Right Time Horizon, The Outlook is Bright</vt:lpstr>
      <vt:lpstr>May the Skew Be in Your Favor</vt:lpstr>
      <vt:lpstr>Intra-Year Drawdowns Are Common &amp; Don’t Define the Year</vt:lpstr>
      <vt:lpstr>Looking Past Volatility is Often Profitable</vt:lpstr>
      <vt:lpstr>Correction, Bear Markets &amp; Recessions are a NORMAL Thing</vt:lpstr>
      <vt:lpstr>Corrections and Bear Markets through the Years</vt:lpstr>
      <vt:lpstr>Recessions Through the Years</vt:lpstr>
      <vt:lpstr>This Too Shall Pass</vt:lpstr>
      <vt:lpstr>Dangers of Timing the Market</vt:lpstr>
      <vt:lpstr>Emotions Often a False Indicator of Opportunity</vt:lpstr>
      <vt:lpstr>Corrections Are Points IN Time, Wealth Creation Happens OVER Time</vt:lpstr>
      <vt:lpstr>Disclosures</vt:lpstr>
      <vt:lpstr>Disclosures – Material Risks &amp; Limitations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Wikstrom, Alex</dc:creator>
  <cp:lastModifiedBy>Merlos, Denisse</cp:lastModifiedBy>
  <cp:revision>4</cp:revision>
  <dcterms:created xsi:type="dcterms:W3CDTF">2024-09-17T20:20:01Z</dcterms:created>
  <dcterms:modified xsi:type="dcterms:W3CDTF">2025-04-08T15:07:29Z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0x010100C7A58443D6CB6E428ED5915A7CE651E8</vt:lpwstr>
  </property>
  <property fmtid="{D5CDD505-2E9C-101B-9397-08002B2CF9AE}" pid="3" name="MediaServiceImageTags">
    <vt:lpwstr/>
  </property>
</Properties>
</file>